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handoutMasterIdLst>
    <p:handoutMasterId r:id="rId16"/>
  </p:handoutMasterIdLst>
  <p:sldIdLst>
    <p:sldId id="305" r:id="rId5"/>
    <p:sldId id="296" r:id="rId6"/>
    <p:sldId id="306" r:id="rId7"/>
    <p:sldId id="259" r:id="rId8"/>
    <p:sldId id="307" r:id="rId9"/>
    <p:sldId id="317" r:id="rId10"/>
    <p:sldId id="318" r:id="rId11"/>
    <p:sldId id="319" r:id="rId12"/>
    <p:sldId id="320" r:id="rId13"/>
    <p:sldId id="31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3BA"/>
    <a:srgbClr val="A9D7D9"/>
    <a:srgbClr val="93D3D9"/>
    <a:srgbClr val="AAD6FF"/>
    <a:srgbClr val="B2C8CD"/>
    <a:srgbClr val="CCD8D6"/>
    <a:srgbClr val="4F5945"/>
    <a:srgbClr val="73292A"/>
    <a:srgbClr val="7F867A"/>
    <a:srgbClr val="A6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879" autoAdjust="0"/>
  </p:normalViewPr>
  <p:slideViewPr>
    <p:cSldViewPr snapToGrid="0">
      <p:cViewPr varScale="1">
        <p:scale>
          <a:sx n="85" d="100"/>
          <a:sy n="85" d="100"/>
        </p:scale>
        <p:origin x="590" y="53"/>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3/12/2024</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3/12/2024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2</a:t>
            </a:fld>
            <a:endParaRPr lang="en-US" dirty="0"/>
          </a:p>
        </p:txBody>
      </p:sp>
    </p:spTree>
    <p:extLst>
      <p:ext uri="{BB962C8B-B14F-4D97-AF65-F5344CB8AC3E}">
        <p14:creationId xmlns:p14="http://schemas.microsoft.com/office/powerpoint/2010/main" val="3270232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4</a:t>
            </a:fld>
            <a:endParaRPr lang="en-US" dirty="0"/>
          </a:p>
        </p:txBody>
      </p:sp>
    </p:spTree>
    <p:extLst>
      <p:ext uri="{BB962C8B-B14F-4D97-AF65-F5344CB8AC3E}">
        <p14:creationId xmlns:p14="http://schemas.microsoft.com/office/powerpoint/2010/main" val="124288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text, plant&#10;&#10;Description automatically generated">
            <a:extLst>
              <a:ext uri="{FF2B5EF4-FFF2-40B4-BE49-F238E27FC236}">
                <a16:creationId xmlns:a16="http://schemas.microsoft.com/office/drawing/2014/main" id="{A26D6E84-B5BE-5F3E-8B3F-1A46C7F307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210" y="0"/>
            <a:ext cx="8392026" cy="6858000"/>
          </a:xfrm>
          <a:prstGeom prst="rect">
            <a:avLst/>
          </a:prstGeom>
        </p:spPr>
      </p:pic>
      <p:sp>
        <p:nvSpPr>
          <p:cNvPr id="7" name="Oval 6">
            <a:extLst>
              <a:ext uri="{FF2B5EF4-FFF2-40B4-BE49-F238E27FC236}">
                <a16:creationId xmlns:a16="http://schemas.microsoft.com/office/drawing/2014/main" id="{F0A7E03F-5776-960D-3CA6-7CE62AC96693}"/>
              </a:ext>
            </a:extLst>
          </p:cNvPr>
          <p:cNvSpPr/>
          <p:nvPr userDrawn="1"/>
        </p:nvSpPr>
        <p:spPr>
          <a:xfrm>
            <a:off x="3300284" y="654912"/>
            <a:ext cx="5591432" cy="55914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6A7464AF-3FD6-6193-CC95-A941ECE17B9D}"/>
              </a:ext>
            </a:extLst>
          </p:cNvPr>
          <p:cNvCxnSpPr>
            <a:cxnSpLocks/>
          </p:cNvCxnSpPr>
          <p:nvPr userDrawn="1"/>
        </p:nvCxnSpPr>
        <p:spPr>
          <a:xfrm>
            <a:off x="4359876" y="4300155"/>
            <a:ext cx="3472249"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pic>
        <p:nvPicPr>
          <p:cNvPr id="11" name="Picture 10" descr="A picture containing text&#10;&#10;Description automatically generated">
            <a:extLst>
              <a:ext uri="{FF2B5EF4-FFF2-40B4-BE49-F238E27FC236}">
                <a16:creationId xmlns:a16="http://schemas.microsoft.com/office/drawing/2014/main" id="{E5214731-3110-8D76-56DF-6335371041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09961" y="4157464"/>
            <a:ext cx="972078" cy="285381"/>
          </a:xfrm>
          <a:prstGeom prst="rect">
            <a:avLst/>
          </a:prstGeom>
        </p:spPr>
      </p:pic>
      <p:sp>
        <p:nvSpPr>
          <p:cNvPr id="17" name="Oval 16">
            <a:extLst>
              <a:ext uri="{FF2B5EF4-FFF2-40B4-BE49-F238E27FC236}">
                <a16:creationId xmlns:a16="http://schemas.microsoft.com/office/drawing/2014/main" id="{516369FF-9501-1944-3E3F-46CBFD515D8D}"/>
              </a:ext>
            </a:extLst>
          </p:cNvPr>
          <p:cNvSpPr/>
          <p:nvPr userDrawn="1"/>
        </p:nvSpPr>
        <p:spPr>
          <a:xfrm>
            <a:off x="3447535" y="807312"/>
            <a:ext cx="5296930" cy="52969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ceramic ware, porcelain&#10;&#10;Description automatically generated">
            <a:extLst>
              <a:ext uri="{FF2B5EF4-FFF2-40B4-BE49-F238E27FC236}">
                <a16:creationId xmlns:a16="http://schemas.microsoft.com/office/drawing/2014/main" id="{AB1576B0-66ED-3F92-2AF8-4EF965E4E3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19338" y="4814449"/>
            <a:ext cx="1668775" cy="1621434"/>
          </a:xfrm>
          <a:prstGeom prst="rect">
            <a:avLst/>
          </a:prstGeom>
        </p:spPr>
      </p:pic>
      <p:pic>
        <p:nvPicPr>
          <p:cNvPr id="15" name="Picture 14">
            <a:extLst>
              <a:ext uri="{FF2B5EF4-FFF2-40B4-BE49-F238E27FC236}">
                <a16:creationId xmlns:a16="http://schemas.microsoft.com/office/drawing/2014/main" id="{9E576603-B88C-9F7F-98A5-E94BD2C23E6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30777" y="1164252"/>
            <a:ext cx="818801" cy="845501"/>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749296" y="2660904"/>
            <a:ext cx="6693408" cy="1088136"/>
          </a:xfrm>
        </p:spPr>
        <p:txBody>
          <a:bodyPr anchor="b">
            <a:noAutofit/>
          </a:bodyPr>
          <a:lstStyle>
            <a:lvl1pPr algn="ctr">
              <a:defRPr sz="4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596384" y="2267712"/>
            <a:ext cx="2999232" cy="4389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B05881-FB11-43E8-CCDD-8C12CDB4FE47}"/>
              </a:ext>
            </a:extLst>
          </p:cNvPr>
          <p:cNvSpPr/>
          <p:nvPr userDrawn="1"/>
        </p:nvSpPr>
        <p:spPr>
          <a:xfrm>
            <a:off x="838199" y="196052"/>
            <a:ext cx="10515601" cy="1686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picture containing fabric&#10;&#10;Description automatically generated">
            <a:extLst>
              <a:ext uri="{FF2B5EF4-FFF2-40B4-BE49-F238E27FC236}">
                <a16:creationId xmlns:a16="http://schemas.microsoft.com/office/drawing/2014/main" id="{A4941BBB-13FC-2ACE-1A50-C0F465531B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14950" y="-64113"/>
            <a:ext cx="1562100" cy="4394200"/>
          </a:xfrm>
          <a:prstGeom prst="rect">
            <a:avLst/>
          </a:prstGeom>
        </p:spPr>
      </p:pic>
      <p:sp>
        <p:nvSpPr>
          <p:cNvPr id="11" name="Rectangle 10">
            <a:extLst>
              <a:ext uri="{FF2B5EF4-FFF2-40B4-BE49-F238E27FC236}">
                <a16:creationId xmlns:a16="http://schemas.microsoft.com/office/drawing/2014/main" id="{D8BE9E36-E9D5-3FA6-EE22-A6E5CE13C462}"/>
              </a:ext>
            </a:extLst>
          </p:cNvPr>
          <p:cNvSpPr/>
          <p:nvPr userDrawn="1"/>
        </p:nvSpPr>
        <p:spPr>
          <a:xfrm>
            <a:off x="995423"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flower, plant&#10;&#10;Description automatically generated">
            <a:extLst>
              <a:ext uri="{FF2B5EF4-FFF2-40B4-BE49-F238E27FC236}">
                <a16:creationId xmlns:a16="http://schemas.microsoft.com/office/drawing/2014/main" id="{479E4054-0885-457B-35B3-A9B26ED93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4869421" y="459092"/>
            <a:ext cx="749300" cy="27559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484632"/>
            <a:ext cx="10515600" cy="1133856"/>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2990088"/>
            <a:ext cx="10515600" cy="347472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Footer Placeholder 13">
            <a:extLst>
              <a:ext uri="{FF2B5EF4-FFF2-40B4-BE49-F238E27FC236}">
                <a16:creationId xmlns:a16="http://schemas.microsoft.com/office/drawing/2014/main" id="{C6C79F3B-6B68-BA3C-6CBE-C26E339E450E}"/>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9D503431-982D-5D35-88BF-09474F76D65D}"/>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91044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068407D-A1C4-B842-0C34-B2DE8AD312D3}"/>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A1AE7FB-DFC0-DCDA-47AD-6ED81A6427FA}"/>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7A4DFCBA-879E-D6C9-9F81-B4F9225423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2" name="Title 1">
            <a:extLst>
              <a:ext uri="{FF2B5EF4-FFF2-40B4-BE49-F238E27FC236}">
                <a16:creationId xmlns:a16="http://schemas.microsoft.com/office/drawing/2014/main" id="{B8562BF3-1BFC-6948-02E0-8A1C121C387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E158D7F8-0920-52BA-580D-07249122876C}"/>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9E6611EB-89A4-4C55-4032-4D0C418398DB}"/>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2" name="Content Placeholder 11">
            <a:extLst>
              <a:ext uri="{FF2B5EF4-FFF2-40B4-BE49-F238E27FC236}">
                <a16:creationId xmlns:a16="http://schemas.microsoft.com/office/drawing/2014/main" id="{C6963F99-41C3-5ED4-AAD8-B904145CC7EA}"/>
              </a:ext>
            </a:extLst>
          </p:cNvPr>
          <p:cNvSpPr>
            <a:spLocks noGrp="1"/>
          </p:cNvSpPr>
          <p:nvPr>
            <p:ph sz="quarter" idx="12"/>
          </p:nvPr>
        </p:nvSpPr>
        <p:spPr>
          <a:xfrm>
            <a:off x="975360" y="2615184"/>
            <a:ext cx="10241280" cy="33192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034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2F7EB7A-F5B6-E308-68EE-3065E2B039A6}"/>
              </a:ext>
            </a:extLst>
          </p:cNvPr>
          <p:cNvSpPr/>
          <p:nvPr userDrawn="1"/>
        </p:nvSpPr>
        <p:spPr>
          <a:xfrm>
            <a:off x="0" y="0"/>
            <a:ext cx="4873752"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descr="A close-up of a tree&#10;&#10;Description automatically generated with medium confidence">
            <a:extLst>
              <a:ext uri="{FF2B5EF4-FFF2-40B4-BE49-F238E27FC236}">
                <a16:creationId xmlns:a16="http://schemas.microsoft.com/office/drawing/2014/main" id="{FED57607-56F6-9FD5-F0A8-DE0BCFE896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866459" flipH="1">
            <a:off x="2282032" y="1589693"/>
            <a:ext cx="970220" cy="22361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91072" y="978408"/>
            <a:ext cx="4974336"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29" name="Text Placeholder 2">
            <a:extLst>
              <a:ext uri="{FF2B5EF4-FFF2-40B4-BE49-F238E27FC236}">
                <a16:creationId xmlns:a16="http://schemas.microsoft.com/office/drawing/2014/main" id="{DEF26CDF-94D4-BA22-7D14-8D3289040C90}"/>
              </a:ext>
            </a:extLst>
          </p:cNvPr>
          <p:cNvSpPr>
            <a:spLocks noGrp="1"/>
          </p:cNvSpPr>
          <p:nvPr>
            <p:ph type="body" idx="1"/>
          </p:nvPr>
        </p:nvSpPr>
        <p:spPr>
          <a:xfrm>
            <a:off x="6291072" y="2322576"/>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Content Placeholder 3">
            <a:extLst>
              <a:ext uri="{FF2B5EF4-FFF2-40B4-BE49-F238E27FC236}">
                <a16:creationId xmlns:a16="http://schemas.microsoft.com/office/drawing/2014/main" id="{0017BF0C-B2B7-932F-A9AE-5BFAE4AB5C4D}"/>
              </a:ext>
            </a:extLst>
          </p:cNvPr>
          <p:cNvSpPr>
            <a:spLocks noGrp="1"/>
          </p:cNvSpPr>
          <p:nvPr>
            <p:ph sz="half" idx="2"/>
          </p:nvPr>
        </p:nvSpPr>
        <p:spPr>
          <a:xfrm>
            <a:off x="6289612" y="2770632"/>
            <a:ext cx="5065776" cy="1554480"/>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4">
            <a:extLst>
              <a:ext uri="{FF2B5EF4-FFF2-40B4-BE49-F238E27FC236}">
                <a16:creationId xmlns:a16="http://schemas.microsoft.com/office/drawing/2014/main" id="{DEAB8B47-DF86-7C9F-F027-2D4D22B2EA50}"/>
              </a:ext>
            </a:extLst>
          </p:cNvPr>
          <p:cNvSpPr>
            <a:spLocks noGrp="1"/>
          </p:cNvSpPr>
          <p:nvPr>
            <p:ph type="body" sz="quarter" idx="3"/>
          </p:nvPr>
        </p:nvSpPr>
        <p:spPr>
          <a:xfrm>
            <a:off x="6289612" y="4361688"/>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289612" y="4791456"/>
            <a:ext cx="5065776" cy="1408176"/>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8" name="Picture 37" descr="A group of flowers&#10;&#10;Description automatically generated with low confidence">
            <a:extLst>
              <a:ext uri="{FF2B5EF4-FFF2-40B4-BE49-F238E27FC236}">
                <a16:creationId xmlns:a16="http://schemas.microsoft.com/office/drawing/2014/main" id="{5B08C513-7071-2499-7E9D-CFD5A027C0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1019083" y="2260473"/>
            <a:ext cx="1245309" cy="2314810"/>
          </a:xfrm>
          <a:prstGeom prst="rect">
            <a:avLst/>
          </a:prstGeom>
        </p:spPr>
      </p:pic>
      <p:sp>
        <p:nvSpPr>
          <p:cNvPr id="34" name="Text Placeholder 33">
            <a:extLst>
              <a:ext uri="{FF2B5EF4-FFF2-40B4-BE49-F238E27FC236}">
                <a16:creationId xmlns:a16="http://schemas.microsoft.com/office/drawing/2014/main" id="{BD46E6E9-39FE-B605-0786-F7F7E656F9B0}"/>
              </a:ext>
            </a:extLst>
          </p:cNvPr>
          <p:cNvSpPr>
            <a:spLocks noGrp="1"/>
          </p:cNvSpPr>
          <p:nvPr>
            <p:ph type="body" sz="quarter" idx="13" hasCustomPrompt="1"/>
          </p:nvPr>
        </p:nvSpPr>
        <p:spPr>
          <a:xfrm>
            <a:off x="466344"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8546F5-5752-9595-980A-9978EC65B179}"/>
              </a:ext>
            </a:extLst>
          </p:cNvPr>
          <p:cNvSpPr/>
          <p:nvPr userDrawn="1"/>
        </p:nvSpPr>
        <p:spPr>
          <a:xfrm>
            <a:off x="491679" y="319214"/>
            <a:ext cx="11208641" cy="5857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8B1DFD-B7E9-D65B-0A47-8D442617B0D0}"/>
              </a:ext>
            </a:extLst>
          </p:cNvPr>
          <p:cNvCxnSpPr>
            <a:cxnSpLocks/>
          </p:cNvCxnSpPr>
          <p:nvPr userDrawn="1"/>
        </p:nvCxnSpPr>
        <p:spPr>
          <a:xfrm>
            <a:off x="837235" y="1767119"/>
            <a:ext cx="1051656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mollusk, insect&#10;&#10;Description automatically generated">
            <a:extLst>
              <a:ext uri="{FF2B5EF4-FFF2-40B4-BE49-F238E27FC236}">
                <a16:creationId xmlns:a16="http://schemas.microsoft.com/office/drawing/2014/main" id="{4190CCC3-E5E8-9E96-318B-F3F62E232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5658" y="1631192"/>
            <a:ext cx="1207554" cy="354511"/>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124712"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124712" y="2629116"/>
            <a:ext cx="3200400" cy="3320861"/>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498848"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498848"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15" name="Text Placeholder 4">
            <a:extLst>
              <a:ext uri="{FF2B5EF4-FFF2-40B4-BE49-F238E27FC236}">
                <a16:creationId xmlns:a16="http://schemas.microsoft.com/office/drawing/2014/main" id="{F270D939-D128-D431-82CE-9C15D5A7AA9A}"/>
              </a:ext>
            </a:extLst>
          </p:cNvPr>
          <p:cNvSpPr>
            <a:spLocks noGrp="1"/>
          </p:cNvSpPr>
          <p:nvPr>
            <p:ph type="body" sz="quarter" idx="13"/>
          </p:nvPr>
        </p:nvSpPr>
        <p:spPr>
          <a:xfrm>
            <a:off x="7909560"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4AAE69C6-BB37-BC70-8424-BC928D19C91A}"/>
              </a:ext>
            </a:extLst>
          </p:cNvPr>
          <p:cNvSpPr>
            <a:spLocks noGrp="1"/>
          </p:cNvSpPr>
          <p:nvPr>
            <p:ph sz="quarter" idx="14"/>
          </p:nvPr>
        </p:nvSpPr>
        <p:spPr>
          <a:xfrm>
            <a:off x="7909560"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99083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6" name="Picture 5" descr="A picture containing fabric&#10;&#10;Description automatically generated">
            <a:extLst>
              <a:ext uri="{FF2B5EF4-FFF2-40B4-BE49-F238E27FC236}">
                <a16:creationId xmlns:a16="http://schemas.microsoft.com/office/drawing/2014/main" id="{E0606CB6-3E28-F128-51B5-3786D74048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8" name="Rectangle 17">
            <a:extLst>
              <a:ext uri="{FF2B5EF4-FFF2-40B4-BE49-F238E27FC236}">
                <a16:creationId xmlns:a16="http://schemas.microsoft.com/office/drawing/2014/main" id="{E64BBC1B-7DD9-DA00-15CC-B446DA472005}"/>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lower, plant&#10;&#10;Description automatically generated">
            <a:extLst>
              <a:ext uri="{FF2B5EF4-FFF2-40B4-BE49-F238E27FC236}">
                <a16:creationId xmlns:a16="http://schemas.microsoft.com/office/drawing/2014/main" id="{C88A03B2-8C41-A023-CB90-5F79A1F01A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pic>
        <p:nvPicPr>
          <p:cNvPr id="10" name="Picture 9" descr="A close-up of a flower&#10;&#10;Description automatically generated with low confidence">
            <a:extLst>
              <a:ext uri="{FF2B5EF4-FFF2-40B4-BE49-F238E27FC236}">
                <a16:creationId xmlns:a16="http://schemas.microsoft.com/office/drawing/2014/main" id="{9EA6110C-517A-C447-DB03-9A264F112FB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19809" y="1695833"/>
            <a:ext cx="1155700" cy="4318000"/>
          </a:xfrm>
          <a:prstGeom prst="rect">
            <a:avLst/>
          </a:prstGeom>
        </p:spPr>
      </p:pic>
      <p:pic>
        <p:nvPicPr>
          <p:cNvPr id="12" name="Picture 11" descr="A close-up of a flower&#10;&#10;Description automatically generated with low confidence">
            <a:extLst>
              <a:ext uri="{FF2B5EF4-FFF2-40B4-BE49-F238E27FC236}">
                <a16:creationId xmlns:a16="http://schemas.microsoft.com/office/drawing/2014/main" id="{DC4249CD-2B45-A435-5B21-CFA70421386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66749" y="381916"/>
            <a:ext cx="1155700" cy="4318000"/>
          </a:xfrm>
          <a:prstGeom prst="rect">
            <a:avLst/>
          </a:prstGeom>
        </p:spPr>
      </p:pic>
      <p:sp>
        <p:nvSpPr>
          <p:cNvPr id="14" name="Rectangle 13">
            <a:extLst>
              <a:ext uri="{FF2B5EF4-FFF2-40B4-BE49-F238E27FC236}">
                <a16:creationId xmlns:a16="http://schemas.microsoft.com/office/drawing/2014/main" id="{7A7568A0-F819-551E-4780-20A651246990}"/>
              </a:ext>
            </a:extLst>
          </p:cNvPr>
          <p:cNvSpPr/>
          <p:nvPr userDrawn="1"/>
        </p:nvSpPr>
        <p:spPr>
          <a:xfrm>
            <a:off x="1024128" y="2162946"/>
            <a:ext cx="3794760" cy="2536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711D903-56F9-B09B-0443-A76786804823}"/>
              </a:ext>
            </a:extLst>
          </p:cNvPr>
          <p:cNvSpPr/>
          <p:nvPr userDrawn="1"/>
        </p:nvSpPr>
        <p:spPr>
          <a:xfrm>
            <a:off x="1131655" y="2264499"/>
            <a:ext cx="3585549" cy="23354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9D91551-9B41-0ACF-0BE6-9D174E6957FD}"/>
              </a:ext>
            </a:extLst>
          </p:cNvPr>
          <p:cNvSpPr>
            <a:spLocks noGrp="1"/>
          </p:cNvSpPr>
          <p:nvPr>
            <p:ph type="title"/>
          </p:nvPr>
        </p:nvSpPr>
        <p:spPr>
          <a:xfrm>
            <a:off x="1472184" y="2889504"/>
            <a:ext cx="2852928" cy="1088136"/>
          </a:xfrm>
        </p:spPr>
        <p:txBody>
          <a:bodyPr/>
          <a:lstStyle>
            <a:lvl1pPr algn="ctr">
              <a:defRPr/>
            </a:lvl1pPr>
          </a:lstStyle>
          <a:p>
            <a:r>
              <a:rPr lang="en-US"/>
              <a:t>Click to edit Master title style</a:t>
            </a:r>
          </a:p>
        </p:txBody>
      </p:sp>
      <p:sp>
        <p:nvSpPr>
          <p:cNvPr id="19" name="Content Placeholder 2">
            <a:extLst>
              <a:ext uri="{FF2B5EF4-FFF2-40B4-BE49-F238E27FC236}">
                <a16:creationId xmlns:a16="http://schemas.microsoft.com/office/drawing/2014/main" id="{545D3FB1-678F-0A9A-CCB6-435CE57DA0F6}"/>
              </a:ext>
            </a:extLst>
          </p:cNvPr>
          <p:cNvSpPr>
            <a:spLocks noGrp="1"/>
          </p:cNvSpPr>
          <p:nvPr>
            <p:ph idx="1"/>
          </p:nvPr>
        </p:nvSpPr>
        <p:spPr>
          <a:xfrm>
            <a:off x="8211312" y="2011680"/>
            <a:ext cx="2999232" cy="2843784"/>
          </a:xfrm>
        </p:spPr>
        <p:txBody>
          <a:bodyPr anchor="ctr">
            <a:normAutofit/>
          </a:bodyPr>
          <a:lstStyle>
            <a:lvl1pPr marL="0" indent="0" algn="l">
              <a:lnSpc>
                <a:spcPct val="150000"/>
              </a:lnSpc>
              <a:buNone/>
              <a:defRPr sz="2400">
                <a:latin typeface="Gill Sans Nova Light" panose="020F0302020204030204" pitchFamily="34" charset="0"/>
                <a:cs typeface="Gill Sans Nova Light" panose="020F0302020204030204" pitchFamily="34" charset="0"/>
              </a:defRPr>
            </a:lvl1pPr>
            <a:lvl2pPr algn="l">
              <a:lnSpc>
                <a:spcPct val="150000"/>
              </a:lnSpc>
              <a:defRPr sz="20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482466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D362110-9E75-C1E6-F3D3-769A27CB658B}"/>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0E61109-4A99-6337-9E7D-6AE0370E2A33}"/>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3B4663F-72DF-CD37-DE9D-C35DFB37E8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12" name="Title 1">
            <a:extLst>
              <a:ext uri="{FF2B5EF4-FFF2-40B4-BE49-F238E27FC236}">
                <a16:creationId xmlns:a16="http://schemas.microsoft.com/office/drawing/2014/main" id="{C48BE494-2D3C-A618-4422-6EA9496986D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119B248-9F11-0A11-E6AF-776D371E14A3}"/>
              </a:ext>
            </a:extLst>
          </p:cNvPr>
          <p:cNvSpPr>
            <a:spLocks noGrp="1"/>
          </p:cNvSpPr>
          <p:nvPr>
            <p:ph type="ftr" sz="quarter" idx="10"/>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85EFD48A-F270-E4EE-7C35-F4304F3DDF3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7DEB86-4C56-EB31-FEEE-EC8AA99FB456}"/>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3C19EDA-96E7-C255-DFF9-F36A187EBACD}"/>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mollusk, insect&#10;&#10;Description automatically generated">
            <a:extLst>
              <a:ext uri="{FF2B5EF4-FFF2-40B4-BE49-F238E27FC236}">
                <a16:creationId xmlns:a16="http://schemas.microsoft.com/office/drawing/2014/main" id="{FAD938FE-3B63-4832-B610-64346C069F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8" name="Title 1">
            <a:extLst>
              <a:ext uri="{FF2B5EF4-FFF2-40B4-BE49-F238E27FC236}">
                <a16:creationId xmlns:a16="http://schemas.microsoft.com/office/drawing/2014/main" id="{5B38128B-385C-B928-A4A8-BD98929D3DD4}"/>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pic>
        <p:nvPicPr>
          <p:cNvPr id="4" name="Picture 3" descr="A picture containing fabric&#10;&#10;Description automatically generated">
            <a:extLst>
              <a:ext uri="{FF2B5EF4-FFF2-40B4-BE49-F238E27FC236}">
                <a16:creationId xmlns:a16="http://schemas.microsoft.com/office/drawing/2014/main" id="{ABAD6905-AD97-1EAF-A4A3-D0BB13B128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0" name="Rectangle 9">
            <a:extLst>
              <a:ext uri="{FF2B5EF4-FFF2-40B4-BE49-F238E27FC236}">
                <a16:creationId xmlns:a16="http://schemas.microsoft.com/office/drawing/2014/main" id="{63BCB4CA-03FB-81F4-F8A2-FA9C0DBDEB11}"/>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group of flowers&#10;&#10;Description automatically generated with low confidence">
            <a:extLst>
              <a:ext uri="{FF2B5EF4-FFF2-40B4-BE49-F238E27FC236}">
                <a16:creationId xmlns:a16="http://schemas.microsoft.com/office/drawing/2014/main" id="{138EDBF7-FA56-2BF9-ECFA-6C39FEE8F8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959852" flipH="1">
            <a:off x="1760954" y="2048834"/>
            <a:ext cx="1230524" cy="22873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183880" y="978408"/>
            <a:ext cx="3749040"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8183880" y="2194560"/>
            <a:ext cx="3749040" cy="4306824"/>
          </a:xfrm>
        </p:spPr>
        <p:txBody>
          <a:bodyPr>
            <a:normAutofit/>
          </a:bodyPr>
          <a:lstStyle>
            <a:lvl1pPr marL="0" indent="0">
              <a:lnSpc>
                <a:spcPct val="15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A picture containing flower, plant&#10;&#10;Description automatically generated">
            <a:extLst>
              <a:ext uri="{FF2B5EF4-FFF2-40B4-BE49-F238E27FC236}">
                <a16:creationId xmlns:a16="http://schemas.microsoft.com/office/drawing/2014/main" id="{0FE36A83-31CF-DF76-5708-55ED9FB707E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sp>
        <p:nvSpPr>
          <p:cNvPr id="11" name="Text Placeholder 33">
            <a:extLst>
              <a:ext uri="{FF2B5EF4-FFF2-40B4-BE49-F238E27FC236}">
                <a16:creationId xmlns:a16="http://schemas.microsoft.com/office/drawing/2014/main" id="{5BF6365E-74A9-6D7B-5F20-7C29F29017E5}"/>
              </a:ext>
            </a:extLst>
          </p:cNvPr>
          <p:cNvSpPr>
            <a:spLocks noGrp="1"/>
          </p:cNvSpPr>
          <p:nvPr>
            <p:ph type="body" sz="quarter" idx="13" hasCustomPrompt="1"/>
          </p:nvPr>
        </p:nvSpPr>
        <p:spPr>
          <a:xfrm>
            <a:off x="1225296"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B4DE27-1913-8274-9943-46641EA0DAB7}"/>
              </a:ext>
            </a:extLst>
          </p:cNvPr>
          <p:cNvSpPr/>
          <p:nvPr userDrawn="1"/>
        </p:nvSpPr>
        <p:spPr>
          <a:xfrm>
            <a:off x="1174276" y="-756"/>
            <a:ext cx="9843449" cy="5690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Rectangle 8">
            <a:extLst>
              <a:ext uri="{FF2B5EF4-FFF2-40B4-BE49-F238E27FC236}">
                <a16:creationId xmlns:a16="http://schemas.microsoft.com/office/drawing/2014/main" id="{F901AB4A-AE17-BFA4-697C-75EC6407E147}"/>
              </a:ext>
            </a:extLst>
          </p:cNvPr>
          <p:cNvSpPr/>
          <p:nvPr userDrawn="1"/>
        </p:nvSpPr>
        <p:spPr>
          <a:xfrm>
            <a:off x="1604189" y="-13446"/>
            <a:ext cx="8983623" cy="52577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C7F01FE-99A8-35BD-05A1-6D93A2578E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52833" y="5110810"/>
            <a:ext cx="1207554" cy="354511"/>
          </a:xfrm>
          <a:prstGeom prst="rect">
            <a:avLst/>
          </a:prstGeom>
        </p:spPr>
      </p:pic>
      <p:pic>
        <p:nvPicPr>
          <p:cNvPr id="13" name="Picture 12">
            <a:extLst>
              <a:ext uri="{FF2B5EF4-FFF2-40B4-BE49-F238E27FC236}">
                <a16:creationId xmlns:a16="http://schemas.microsoft.com/office/drawing/2014/main" id="{E66660DF-FD7A-4340-E854-B4680A6B88C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5202474" y="-1953000"/>
            <a:ext cx="1485900" cy="53721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748028" y="1389888"/>
            <a:ext cx="8695944"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2223516" y="2651760"/>
            <a:ext cx="7744968" cy="2697480"/>
          </a:xfrm>
        </p:spPr>
        <p:txBody>
          <a:bodyPr>
            <a:normAutofit/>
          </a:bodyPr>
          <a:lstStyle>
            <a:lvl1pPr marL="0" indent="0" algn="ctr">
              <a:lnSpc>
                <a:spcPct val="100000"/>
              </a:lnSpc>
              <a:buNone/>
              <a:defRPr sz="2000">
                <a:latin typeface="Gill Sans Nova Light" panose="020F0302020204030204" pitchFamily="34" charset="0"/>
                <a:cs typeface="Gill Sans Nova Light" panose="020F0302020204030204" pitchFamily="34" charset="0"/>
              </a:defRPr>
            </a:lvl1pPr>
            <a:lvl2pPr algn="ctr">
              <a:lnSpc>
                <a:spcPct val="100000"/>
              </a:lnSpc>
              <a:defRPr sz="18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
        <p:nvSpPr>
          <p:cNvPr id="14" name="Footer Placeholder 13">
            <a:extLst>
              <a:ext uri="{FF2B5EF4-FFF2-40B4-BE49-F238E27FC236}">
                <a16:creationId xmlns:a16="http://schemas.microsoft.com/office/drawing/2014/main" id="{2F05D25C-B703-1868-603E-D468EF44D794}"/>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D8FDB2CC-A975-BC07-042A-228D387E516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0268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8ADFA29-47E3-2E16-12B7-D8031DC04C0D}"/>
              </a:ext>
            </a:extLst>
          </p:cNvPr>
          <p:cNvSpPr/>
          <p:nvPr userDrawn="1"/>
        </p:nvSpPr>
        <p:spPr>
          <a:xfrm>
            <a:off x="0" y="3377183"/>
            <a:ext cx="12192000" cy="2326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close up of a plant&#10;&#10;Description automatically generated with low confidence">
            <a:extLst>
              <a:ext uri="{FF2B5EF4-FFF2-40B4-BE49-F238E27FC236}">
                <a16:creationId xmlns:a16="http://schemas.microsoft.com/office/drawing/2014/main" id="{D373DB44-C887-96AC-D32D-B7656F28FB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87322" y="3187511"/>
            <a:ext cx="1422400" cy="5283200"/>
          </a:xfrm>
          <a:prstGeom prst="rect">
            <a:avLst/>
          </a:prstGeom>
        </p:spPr>
      </p:pic>
      <p:pic>
        <p:nvPicPr>
          <p:cNvPr id="9" name="Picture 8" descr="A picture containing bedclothes, fabric&#10;&#10;Description automatically generated">
            <a:extLst>
              <a:ext uri="{FF2B5EF4-FFF2-40B4-BE49-F238E27FC236}">
                <a16:creationId xmlns:a16="http://schemas.microsoft.com/office/drawing/2014/main" id="{6A080FF9-A96B-AA38-428D-5F2CF533D0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5400022" y="287485"/>
            <a:ext cx="1485900" cy="5372100"/>
          </a:xfrm>
          <a:prstGeom prst="rect">
            <a:avLst/>
          </a:prstGeom>
        </p:spPr>
      </p:pic>
      <p:sp>
        <p:nvSpPr>
          <p:cNvPr id="13" name="Rectangle 12">
            <a:extLst>
              <a:ext uri="{FF2B5EF4-FFF2-40B4-BE49-F238E27FC236}">
                <a16:creationId xmlns:a16="http://schemas.microsoft.com/office/drawing/2014/main" id="{25150280-02E2-686D-A130-65EBDA15EF13}"/>
              </a:ext>
            </a:extLst>
          </p:cNvPr>
          <p:cNvSpPr/>
          <p:nvPr userDrawn="1"/>
        </p:nvSpPr>
        <p:spPr>
          <a:xfrm>
            <a:off x="232651" y="3633264"/>
            <a:ext cx="11740896" cy="178975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panose="020B0302020104020203" pitchFamily="34" charset="-79"/>
              <a:cs typeface="Gill Sans Light" panose="020B0302020104020203" pitchFamily="34" charset="-79"/>
            </a:endParaRPr>
          </a:p>
        </p:txBody>
      </p:sp>
      <p:pic>
        <p:nvPicPr>
          <p:cNvPr id="15" name="Picture 14" descr="A picture containing ceramic ware, porcelain&#10;&#10;Description automatically generated">
            <a:extLst>
              <a:ext uri="{FF2B5EF4-FFF2-40B4-BE49-F238E27FC236}">
                <a16:creationId xmlns:a16="http://schemas.microsoft.com/office/drawing/2014/main" id="{3DD4D68C-6665-333E-98E8-785116A05A7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2590193">
            <a:off x="6957396" y="5090392"/>
            <a:ext cx="856832" cy="832525"/>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27E0939A-D971-0D79-9B6D-834913C959B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362979" y="3252854"/>
            <a:ext cx="1206427" cy="621355"/>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userDrawn="1">
            <p:ph type="title"/>
          </p:nvPr>
        </p:nvSpPr>
        <p:spPr>
          <a:xfrm>
            <a:off x="1153668" y="3977640"/>
            <a:ext cx="9884664" cy="731520"/>
          </a:xfrm>
        </p:spPr>
        <p:txBody>
          <a:bodyPr anchor="b">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userDrawn="1">
            <p:ph type="body" idx="1"/>
          </p:nvPr>
        </p:nvSpPr>
        <p:spPr>
          <a:xfrm>
            <a:off x="1153668" y="4700016"/>
            <a:ext cx="9884664" cy="457200"/>
          </a:xfrm>
        </p:spPr>
        <p:txBody>
          <a:bodyPr anchor="ct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1825625"/>
            <a:ext cx="10515600" cy="4370832"/>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gree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09600" y="1600200"/>
            <a:ext cx="10972800" cy="457200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25109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2F45E1C-47F6-0AF9-7468-BA613D681E1D}"/>
              </a:ext>
            </a:extLst>
          </p:cNvPr>
          <p:cNvSpPr/>
          <p:nvPr userDrawn="1"/>
        </p:nvSpPr>
        <p:spPr>
          <a:xfrm>
            <a:off x="0" y="1533950"/>
            <a:ext cx="12192000" cy="379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abric&#10;&#10;Description automatically generated">
            <a:extLst>
              <a:ext uri="{FF2B5EF4-FFF2-40B4-BE49-F238E27FC236}">
                <a16:creationId xmlns:a16="http://schemas.microsoft.com/office/drawing/2014/main" id="{AB9E0D8B-7031-366D-884B-EB3FABD78C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5056236" y="-1772981"/>
            <a:ext cx="2147050" cy="6039669"/>
          </a:xfrm>
          <a:prstGeom prst="rect">
            <a:avLst/>
          </a:prstGeom>
        </p:spPr>
      </p:pic>
      <p:sp>
        <p:nvSpPr>
          <p:cNvPr id="12" name="Rectangle 11">
            <a:extLst>
              <a:ext uri="{FF2B5EF4-FFF2-40B4-BE49-F238E27FC236}">
                <a16:creationId xmlns:a16="http://schemas.microsoft.com/office/drawing/2014/main" id="{1859314F-DCEF-A5A7-C5D9-F0D39AAC9FFA}"/>
              </a:ext>
            </a:extLst>
          </p:cNvPr>
          <p:cNvSpPr/>
          <p:nvPr userDrawn="1"/>
        </p:nvSpPr>
        <p:spPr>
          <a:xfrm>
            <a:off x="225552" y="1796143"/>
            <a:ext cx="11740896" cy="3265714"/>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picture containing flower, plant&#10;&#10;Description automatically generated">
            <a:extLst>
              <a:ext uri="{FF2B5EF4-FFF2-40B4-BE49-F238E27FC236}">
                <a16:creationId xmlns:a16="http://schemas.microsoft.com/office/drawing/2014/main" id="{DAAE5EB8-5B6B-6FA6-E6E7-D2F58FDFB4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6307543" y="-287017"/>
            <a:ext cx="1051334" cy="3866771"/>
          </a:xfrm>
          <a:prstGeom prst="rect">
            <a:avLst/>
          </a:prstGeom>
        </p:spPr>
      </p:pic>
      <p:pic>
        <p:nvPicPr>
          <p:cNvPr id="19" name="Picture 18" descr="A picture containing mollusk, insect&#10;&#10;Description automatically generated">
            <a:extLst>
              <a:ext uri="{FF2B5EF4-FFF2-40B4-BE49-F238E27FC236}">
                <a16:creationId xmlns:a16="http://schemas.microsoft.com/office/drawing/2014/main" id="{BB1368FF-AA1B-4423-30B1-BE082E6F19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492222" y="4923380"/>
            <a:ext cx="1207554" cy="354511"/>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743456" y="2404872"/>
            <a:ext cx="8705088" cy="2002536"/>
          </a:xfrm>
        </p:spPr>
        <p:txBody>
          <a:bodyPr anchor="t">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743454" y="3964517"/>
            <a:ext cx="8705089" cy="457200"/>
          </a:xfrm>
        </p:spPr>
        <p:txBody>
          <a:bodyPr anchor="ctr"/>
          <a:lstStyle>
            <a:lvl1pPr marL="0" indent="0" algn="ctr">
              <a:buNone/>
              <a:defRPr sz="24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Text Placeholder 24">
            <a:extLst>
              <a:ext uri="{FF2B5EF4-FFF2-40B4-BE49-F238E27FC236}">
                <a16:creationId xmlns:a16="http://schemas.microsoft.com/office/drawing/2014/main" id="{F5E2B84E-B4F2-ED93-8084-ECFC3B9C380F}"/>
              </a:ext>
            </a:extLst>
          </p:cNvPr>
          <p:cNvSpPr>
            <a:spLocks noGrp="1"/>
          </p:cNvSpPr>
          <p:nvPr>
            <p:ph type="body" sz="quarter" idx="11" hasCustomPrompt="1"/>
          </p:nvPr>
        </p:nvSpPr>
        <p:spPr>
          <a:xfrm>
            <a:off x="10149667" y="3189069"/>
            <a:ext cx="945473" cy="1936750"/>
          </a:xfrm>
        </p:spPr>
        <p:txBody>
          <a:bodyPr>
            <a:noAutofit/>
          </a:bodyPr>
          <a:lstStyle>
            <a:lvl1pPr marL="0" indent="0">
              <a:buNone/>
              <a:defRPr sz="14000" b="1">
                <a:solidFill>
                  <a:schemeClr val="tx2"/>
                </a:solidFill>
                <a:latin typeface="+mj-lt"/>
              </a:defRPr>
            </a:lvl1pPr>
          </a:lstStyle>
          <a:p>
            <a:pPr lvl="0"/>
            <a:r>
              <a:rPr lang="en-US" dirty="0"/>
              <a:t>”</a:t>
            </a:r>
          </a:p>
        </p:txBody>
      </p:sp>
      <p:sp>
        <p:nvSpPr>
          <p:cNvPr id="28" name="Text Placeholder 24">
            <a:extLst>
              <a:ext uri="{FF2B5EF4-FFF2-40B4-BE49-F238E27FC236}">
                <a16:creationId xmlns:a16="http://schemas.microsoft.com/office/drawing/2014/main" id="{FDD82133-EB75-7E07-A9CE-730CB7F6CD34}"/>
              </a:ext>
            </a:extLst>
          </p:cNvPr>
          <p:cNvSpPr>
            <a:spLocks noGrp="1"/>
          </p:cNvSpPr>
          <p:nvPr>
            <p:ph type="body" sz="quarter" idx="10" hasCustomPrompt="1"/>
          </p:nvPr>
        </p:nvSpPr>
        <p:spPr>
          <a:xfrm>
            <a:off x="1033184" y="2136567"/>
            <a:ext cx="941832" cy="1936750"/>
          </a:xfrm>
        </p:spPr>
        <p:txBody>
          <a:bodyPr>
            <a:noAutofit/>
          </a:bodyPr>
          <a:lstStyle>
            <a:lvl1pPr marL="0" indent="0">
              <a:buNone/>
              <a:defRPr sz="14000" b="1">
                <a:solidFill>
                  <a:schemeClr val="tx2"/>
                </a:solidFill>
                <a:latin typeface="+mj-lt"/>
              </a:defRPr>
            </a:lvl1pPr>
          </a:lstStyle>
          <a:p>
            <a:pPr lvl="0"/>
            <a:r>
              <a:rPr lang="en-US" dirty="0"/>
              <a:t>“</a:t>
            </a:r>
          </a:p>
        </p:txBody>
      </p:sp>
    </p:spTree>
    <p:extLst>
      <p:ext uri="{BB962C8B-B14F-4D97-AF65-F5344CB8AC3E}">
        <p14:creationId xmlns:p14="http://schemas.microsoft.com/office/powerpoint/2010/main" val="3178703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375868"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326173"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328309"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3828270"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763663" y="3926721"/>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765799" y="4286611"/>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280672"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216065"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218201"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8733074"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666331"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668467"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19687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68136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106424"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106424"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6" name="Picture Placeholder 17">
            <a:extLst>
              <a:ext uri="{FF2B5EF4-FFF2-40B4-BE49-F238E27FC236}">
                <a16:creationId xmlns:a16="http://schemas.microsoft.com/office/drawing/2014/main" id="{B23EF08B-7D0C-7D96-413D-71C22E3F74D0}"/>
              </a:ext>
            </a:extLst>
          </p:cNvPr>
          <p:cNvSpPr>
            <a:spLocks noGrp="1" noChangeAspect="1"/>
          </p:cNvSpPr>
          <p:nvPr>
            <p:ph type="pic" sz="quarter" idx="26"/>
          </p:nvPr>
        </p:nvSpPr>
        <p:spPr>
          <a:xfrm>
            <a:off x="168136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5" name="Text Placeholder 19">
            <a:extLst>
              <a:ext uri="{FF2B5EF4-FFF2-40B4-BE49-F238E27FC236}">
                <a16:creationId xmlns:a16="http://schemas.microsoft.com/office/drawing/2014/main" id="{A6866782-6675-4F37-E5D2-68CB0191C1A7}"/>
              </a:ext>
            </a:extLst>
          </p:cNvPr>
          <p:cNvSpPr>
            <a:spLocks noGrp="1"/>
          </p:cNvSpPr>
          <p:nvPr>
            <p:ph type="body" sz="quarter" idx="25"/>
          </p:nvPr>
        </p:nvSpPr>
        <p:spPr>
          <a:xfrm>
            <a:off x="1106424"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4" name="Text Placeholder 19">
            <a:extLst>
              <a:ext uri="{FF2B5EF4-FFF2-40B4-BE49-F238E27FC236}">
                <a16:creationId xmlns:a16="http://schemas.microsoft.com/office/drawing/2014/main" id="{9F53AB27-DDFA-AA5D-8253-546C9BBA9CE7}"/>
              </a:ext>
            </a:extLst>
          </p:cNvPr>
          <p:cNvSpPr>
            <a:spLocks noGrp="1"/>
          </p:cNvSpPr>
          <p:nvPr>
            <p:ph type="body" sz="quarter" idx="24"/>
          </p:nvPr>
        </p:nvSpPr>
        <p:spPr>
          <a:xfrm>
            <a:off x="1106424"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422675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639312"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639312"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6" name="Picture Placeholder 17">
            <a:extLst>
              <a:ext uri="{FF2B5EF4-FFF2-40B4-BE49-F238E27FC236}">
                <a16:creationId xmlns:a16="http://schemas.microsoft.com/office/drawing/2014/main" id="{DD9CE7E9-3BC2-0321-457B-61D363708B38}"/>
              </a:ext>
            </a:extLst>
          </p:cNvPr>
          <p:cNvSpPr>
            <a:spLocks noGrp="1" noChangeAspect="1"/>
          </p:cNvSpPr>
          <p:nvPr>
            <p:ph type="pic" sz="quarter" idx="29"/>
          </p:nvPr>
        </p:nvSpPr>
        <p:spPr>
          <a:xfrm>
            <a:off x="422675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3" name="Text Placeholder 19">
            <a:extLst>
              <a:ext uri="{FF2B5EF4-FFF2-40B4-BE49-F238E27FC236}">
                <a16:creationId xmlns:a16="http://schemas.microsoft.com/office/drawing/2014/main" id="{70DD1941-A469-A457-B987-E0E2C300A8AE}"/>
              </a:ext>
            </a:extLst>
          </p:cNvPr>
          <p:cNvSpPr>
            <a:spLocks noGrp="1"/>
          </p:cNvSpPr>
          <p:nvPr>
            <p:ph type="body" sz="quarter" idx="31"/>
          </p:nvPr>
        </p:nvSpPr>
        <p:spPr>
          <a:xfrm>
            <a:off x="3639312"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18" name="Text Placeholder 19">
            <a:extLst>
              <a:ext uri="{FF2B5EF4-FFF2-40B4-BE49-F238E27FC236}">
                <a16:creationId xmlns:a16="http://schemas.microsoft.com/office/drawing/2014/main" id="{D6B84B7D-A7EC-6FE1-9925-F78AF0DE230F}"/>
              </a:ext>
            </a:extLst>
          </p:cNvPr>
          <p:cNvSpPr>
            <a:spLocks noGrp="1"/>
          </p:cNvSpPr>
          <p:nvPr>
            <p:ph type="body" sz="quarter" idx="30"/>
          </p:nvPr>
        </p:nvSpPr>
        <p:spPr>
          <a:xfrm>
            <a:off x="3639312"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77214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172200"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172200"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4" name="Picture Placeholder 17">
            <a:extLst>
              <a:ext uri="{FF2B5EF4-FFF2-40B4-BE49-F238E27FC236}">
                <a16:creationId xmlns:a16="http://schemas.microsoft.com/office/drawing/2014/main" id="{AA1AC2FE-336D-4E7F-2C86-6A8C29BA8F90}"/>
              </a:ext>
            </a:extLst>
          </p:cNvPr>
          <p:cNvSpPr>
            <a:spLocks noGrp="1" noChangeAspect="1"/>
          </p:cNvSpPr>
          <p:nvPr>
            <p:ph type="pic" sz="quarter" idx="28"/>
          </p:nvPr>
        </p:nvSpPr>
        <p:spPr>
          <a:xfrm>
            <a:off x="677214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7" name="Text Placeholder 19">
            <a:extLst>
              <a:ext uri="{FF2B5EF4-FFF2-40B4-BE49-F238E27FC236}">
                <a16:creationId xmlns:a16="http://schemas.microsoft.com/office/drawing/2014/main" id="{FA370BF1-09EC-DBE1-5118-8A92A0F90BC4}"/>
              </a:ext>
            </a:extLst>
          </p:cNvPr>
          <p:cNvSpPr>
            <a:spLocks noGrp="1"/>
          </p:cNvSpPr>
          <p:nvPr>
            <p:ph type="body" sz="quarter" idx="33"/>
          </p:nvPr>
        </p:nvSpPr>
        <p:spPr>
          <a:xfrm>
            <a:off x="6172200"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5" name="Text Placeholder 19">
            <a:extLst>
              <a:ext uri="{FF2B5EF4-FFF2-40B4-BE49-F238E27FC236}">
                <a16:creationId xmlns:a16="http://schemas.microsoft.com/office/drawing/2014/main" id="{5089D72C-E865-F5D3-CB1E-050AEF684453}"/>
              </a:ext>
            </a:extLst>
          </p:cNvPr>
          <p:cNvSpPr>
            <a:spLocks noGrp="1"/>
          </p:cNvSpPr>
          <p:nvPr>
            <p:ph type="body" sz="quarter" idx="32"/>
          </p:nvPr>
        </p:nvSpPr>
        <p:spPr>
          <a:xfrm>
            <a:off x="6172200"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9317533"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705088"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705088"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7" name="Picture Placeholder 17">
            <a:extLst>
              <a:ext uri="{FF2B5EF4-FFF2-40B4-BE49-F238E27FC236}">
                <a16:creationId xmlns:a16="http://schemas.microsoft.com/office/drawing/2014/main" id="{4F7ECA98-24CD-8CC5-A3EC-BFF5E9B11748}"/>
              </a:ext>
            </a:extLst>
          </p:cNvPr>
          <p:cNvSpPr>
            <a:spLocks noGrp="1" noChangeAspect="1"/>
          </p:cNvSpPr>
          <p:nvPr>
            <p:ph type="pic" sz="quarter" idx="27"/>
          </p:nvPr>
        </p:nvSpPr>
        <p:spPr>
          <a:xfrm>
            <a:off x="9317533"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2" name="Text Placeholder 19">
            <a:extLst>
              <a:ext uri="{FF2B5EF4-FFF2-40B4-BE49-F238E27FC236}">
                <a16:creationId xmlns:a16="http://schemas.microsoft.com/office/drawing/2014/main" id="{46CBECF2-D93E-3DF9-064C-CB4A3262B691}"/>
              </a:ext>
            </a:extLst>
          </p:cNvPr>
          <p:cNvSpPr>
            <a:spLocks noGrp="1"/>
          </p:cNvSpPr>
          <p:nvPr>
            <p:ph type="body" sz="quarter" idx="35"/>
          </p:nvPr>
        </p:nvSpPr>
        <p:spPr>
          <a:xfrm>
            <a:off x="8705088"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1" name="Text Placeholder 19">
            <a:extLst>
              <a:ext uri="{FF2B5EF4-FFF2-40B4-BE49-F238E27FC236}">
                <a16:creationId xmlns:a16="http://schemas.microsoft.com/office/drawing/2014/main" id="{71E06E16-A083-B853-8155-7FF97AD1DE8F}"/>
              </a:ext>
            </a:extLst>
          </p:cNvPr>
          <p:cNvSpPr>
            <a:spLocks noGrp="1"/>
          </p:cNvSpPr>
          <p:nvPr>
            <p:ph type="body" sz="quarter" idx="34"/>
          </p:nvPr>
        </p:nvSpPr>
        <p:spPr>
          <a:xfrm>
            <a:off x="8705088"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2232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2286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208008" y="6356350"/>
            <a:ext cx="274320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9" r:id="rId3"/>
    <p:sldLayoutId id="2147483651" r:id="rId4"/>
    <p:sldLayoutId id="2147483650" r:id="rId5"/>
    <p:sldLayoutId id="2147483663" r:id="rId6"/>
    <p:sldLayoutId id="2147483665" r:id="rId7"/>
    <p:sldLayoutId id="2147483660" r:id="rId8"/>
    <p:sldLayoutId id="2147483661" r:id="rId9"/>
    <p:sldLayoutId id="2147483662" r:id="rId10"/>
    <p:sldLayoutId id="2147483666" r:id="rId11"/>
    <p:sldLayoutId id="2147483653" r:id="rId12"/>
    <p:sldLayoutId id="2147483664" r:id="rId13"/>
    <p:sldLayoutId id="2147483667"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A58056B-A6E3-47DF-8F53-DFB0632185E3}"/>
              </a:ext>
            </a:extLst>
          </p:cNvPr>
          <p:cNvPicPr>
            <a:picLocks noChangeAspect="1"/>
          </p:cNvPicPr>
          <p:nvPr/>
        </p:nvPicPr>
        <p:blipFill>
          <a:blip r:embed="rId2"/>
          <a:stretch>
            <a:fillRect/>
          </a:stretch>
        </p:blipFill>
        <p:spPr>
          <a:xfrm>
            <a:off x="4592168" y="963705"/>
            <a:ext cx="3007659" cy="3007659"/>
          </a:xfrm>
          <a:prstGeom prst="rect">
            <a:avLst/>
          </a:prstGeom>
        </p:spPr>
      </p:pic>
      <p:sp>
        <p:nvSpPr>
          <p:cNvPr id="14" name="TextBox 13">
            <a:extLst>
              <a:ext uri="{FF2B5EF4-FFF2-40B4-BE49-F238E27FC236}">
                <a16:creationId xmlns:a16="http://schemas.microsoft.com/office/drawing/2014/main" id="{A4E05A52-92EB-4E85-8A6A-02C5ABE6802D}"/>
              </a:ext>
            </a:extLst>
          </p:cNvPr>
          <p:cNvSpPr txBox="1"/>
          <p:nvPr/>
        </p:nvSpPr>
        <p:spPr>
          <a:xfrm>
            <a:off x="4592169" y="4455459"/>
            <a:ext cx="3007659" cy="954107"/>
          </a:xfrm>
          <a:prstGeom prst="rect">
            <a:avLst/>
          </a:prstGeom>
          <a:noFill/>
        </p:spPr>
        <p:txBody>
          <a:bodyPr wrap="square" rtlCol="0">
            <a:spAutoFit/>
          </a:bodyPr>
          <a:lstStyle/>
          <a:p>
            <a:pPr algn="ctr"/>
            <a:r>
              <a:rPr lang="en-US" sz="2800" b="1" dirty="0">
                <a:solidFill>
                  <a:srgbClr val="0073BA"/>
                </a:solidFill>
                <a:latin typeface="Arial" panose="020B0604020202020204" pitchFamily="34" charset="0"/>
                <a:cs typeface="Arial" panose="020B0604020202020204" pitchFamily="34" charset="0"/>
              </a:rPr>
              <a:t>XML </a:t>
            </a:r>
            <a:r>
              <a:rPr lang="vi-VN" sz="2800" b="1" dirty="0">
                <a:solidFill>
                  <a:srgbClr val="0073BA"/>
                </a:solidFill>
                <a:latin typeface="Arial" panose="020B0604020202020204" pitchFamily="34" charset="0"/>
                <a:cs typeface="Arial" panose="020B0604020202020204" pitchFamily="34" charset="0"/>
              </a:rPr>
              <a:t>VÀ ỨNG DỤNG</a:t>
            </a:r>
          </a:p>
        </p:txBody>
      </p:sp>
    </p:spTree>
    <p:extLst>
      <p:ext uri="{BB962C8B-B14F-4D97-AF65-F5344CB8AC3E}">
        <p14:creationId xmlns:p14="http://schemas.microsoft.com/office/powerpoint/2010/main" val="317718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EB5DC-8C2B-5750-6E12-9A35C0FFBA00}"/>
              </a:ext>
            </a:extLst>
          </p:cNvPr>
          <p:cNvSpPr>
            <a:spLocks noGrp="1"/>
          </p:cNvSpPr>
          <p:nvPr>
            <p:ph type="title"/>
          </p:nvPr>
        </p:nvSpPr>
        <p:spPr/>
        <p:txBody>
          <a:bodyPr>
            <a:normAutofit fontScale="90000"/>
          </a:bodyPr>
          <a:lstStyle/>
          <a:p>
            <a:r>
              <a:rPr lang="en-US" dirty="0" err="1">
                <a:latin typeface="Arial" panose="020B0604020202020204" pitchFamily="34" charset="0"/>
                <a:cs typeface="Arial" panose="020B0604020202020204" pitchFamily="34" charset="0"/>
              </a:rPr>
              <a:t>Cảm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ơn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vì</a:t>
            </a:r>
            <a:r>
              <a:rPr lang="en-US" dirty="0">
                <a:latin typeface="Arial" panose="020B0604020202020204" pitchFamily="34" charset="0"/>
                <a:cs typeface="Arial" panose="020B0604020202020204" pitchFamily="34" charset="0"/>
              </a:rPr>
              <a:t> </a:t>
            </a:r>
            <a:r>
              <a:rPr lang="vi-VN" dirty="0">
                <a:latin typeface="Arial" panose="020B0604020202020204" pitchFamily="34" charset="0"/>
                <a:cs typeface="Arial" panose="020B0604020202020204" pitchFamily="34" charset="0"/>
              </a:rPr>
              <a:t>đã đến</a:t>
            </a:r>
            <a:endParaRPr lang="en-US" dirty="0">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AAF5CF3F-E5EF-5769-3F83-24ADB4412BBF}"/>
              </a:ext>
            </a:extLst>
          </p:cNvPr>
          <p:cNvSpPr>
            <a:spLocks noGrp="1"/>
          </p:cNvSpPr>
          <p:nvPr>
            <p:ph idx="1"/>
          </p:nvPr>
        </p:nvSpPr>
        <p:spPr>
          <a:xfrm>
            <a:off x="8085806" y="2007108"/>
            <a:ext cx="2999232" cy="2843784"/>
          </a:xfrm>
        </p:spPr>
        <p:txBody>
          <a:bodyPr/>
          <a:lstStyle/>
          <a:p>
            <a:r>
              <a:rPr lang="en-US" dirty="0" err="1">
                <a:latin typeface="Arial" panose="020B0604020202020204" pitchFamily="34" charset="0"/>
                <a:cs typeface="Arial" panose="020B0604020202020204" pitchFamily="34" charset="0"/>
              </a:rPr>
              <a:t>Nguyễn</a:t>
            </a:r>
            <a:r>
              <a:rPr lang="en-US" dirty="0">
                <a:latin typeface="Arial" panose="020B0604020202020204" pitchFamily="34" charset="0"/>
                <a:cs typeface="Arial" panose="020B0604020202020204" pitchFamily="34" charset="0"/>
              </a:rPr>
              <a:t> Lê Anh </a:t>
            </a:r>
            <a:r>
              <a:rPr lang="en-US" dirty="0" err="1">
                <a:latin typeface="Arial" panose="020B0604020202020204" pitchFamily="34" charset="0"/>
                <a:cs typeface="Arial" panose="020B0604020202020204" pitchFamily="34" charset="0"/>
              </a:rPr>
              <a:t>Vũ</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Lê </a:t>
            </a:r>
            <a:r>
              <a:rPr lang="en-US" dirty="0" err="1">
                <a:latin typeface="Arial" panose="020B0604020202020204" pitchFamily="34" charset="0"/>
                <a:cs typeface="Arial" panose="020B0604020202020204" pitchFamily="34" charset="0"/>
              </a:rPr>
              <a:t>Việt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Dũng</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Hoàng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Ngọc</a:t>
            </a:r>
            <a:r>
              <a:rPr lang="en-US" dirty="0">
                <a:latin typeface="Arial" panose="020B0604020202020204" pitchFamily="34" charset="0"/>
                <a:cs typeface="Arial" panose="020B0604020202020204" pitchFamily="34" charset="0"/>
              </a:rPr>
              <a:t> Lan</a:t>
            </a:r>
          </a:p>
          <a:p>
            <a:r>
              <a:rPr lang="en-US" dirty="0" err="1">
                <a:latin typeface="Arial" panose="020B0604020202020204" pitchFamily="34" charset="0"/>
                <a:cs typeface="Arial" panose="020B0604020202020204" pitchFamily="34" charset="0"/>
              </a:rPr>
              <a:t>Đỗ</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Đạt</a:t>
            </a:r>
            <a:endParaRPr lang="en-US"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F8989832-791C-4342-87A7-9BC7E2E85C1A}"/>
              </a:ext>
            </a:extLst>
          </p:cNvPr>
          <p:cNvSpPr txBox="1"/>
          <p:nvPr/>
        </p:nvSpPr>
        <p:spPr>
          <a:xfrm>
            <a:off x="6992471" y="1703294"/>
            <a:ext cx="2999232" cy="461665"/>
          </a:xfrm>
          <a:prstGeom prst="rect">
            <a:avLst/>
          </a:prstGeom>
          <a:noFill/>
        </p:spPr>
        <p:txBody>
          <a:bodyPr wrap="square" rtlCol="0">
            <a:spAutoFit/>
          </a:bodyPr>
          <a:lstStyle/>
          <a:p>
            <a:r>
              <a:rPr lang="en-US" sz="2400" dirty="0" err="1"/>
              <a:t>Thành</a:t>
            </a:r>
            <a:r>
              <a:rPr lang="en-US" sz="2400" dirty="0"/>
              <a:t> </a:t>
            </a:r>
            <a:r>
              <a:rPr lang="en-US" sz="2400" dirty="0" err="1"/>
              <a:t>viên</a:t>
            </a:r>
            <a:r>
              <a:rPr lang="en-US" sz="2400" dirty="0"/>
              <a:t> </a:t>
            </a:r>
            <a:r>
              <a:rPr lang="en-US" sz="2400" dirty="0" err="1"/>
              <a:t>nhóm</a:t>
            </a:r>
            <a:r>
              <a:rPr lang="en-US" sz="2400" dirty="0"/>
              <a:t>:</a:t>
            </a:r>
            <a:endParaRPr lang="vi-VN" sz="2400" dirty="0"/>
          </a:p>
        </p:txBody>
      </p:sp>
    </p:spTree>
    <p:extLst>
      <p:ext uri="{BB962C8B-B14F-4D97-AF65-F5344CB8AC3E}">
        <p14:creationId xmlns:p14="http://schemas.microsoft.com/office/powerpoint/2010/main" val="2790251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7582886" y="2610075"/>
            <a:ext cx="3749040" cy="1325880"/>
          </a:xfrm>
        </p:spPr>
        <p:txBody>
          <a:bodyPr>
            <a:normAutofit fontScale="90000"/>
          </a:bodyPr>
          <a:lstStyle/>
          <a:p>
            <a:r>
              <a:rPr lang="vi-VN" dirty="0">
                <a:solidFill>
                  <a:schemeClr val="accent3"/>
                </a:solidFill>
                <a:latin typeface="Arial" panose="020B0604020202020204" pitchFamily="34" charset="0"/>
                <a:cs typeface="Arial" panose="020B0604020202020204" pitchFamily="34" charset="0"/>
              </a:rPr>
              <a:t>Tìm hiểu xml, áp dụng xây dựng phần mềm quản lý TRUNG TÂM ĐÀO TẠO NGOẠI NGỮ QUỐC TẾ ETC</a:t>
            </a:r>
            <a:endParaRPr lang="en-US" dirty="0">
              <a:solidFill>
                <a:schemeClr val="accent3"/>
              </a:solidFill>
              <a:latin typeface="Arial" panose="020B0604020202020204" pitchFamily="34" charset="0"/>
              <a:cs typeface="Arial" panose="020B0604020202020204" pitchFamily="34" charset="0"/>
            </a:endParaRPr>
          </a:p>
        </p:txBody>
      </p:sp>
      <p:sp>
        <p:nvSpPr>
          <p:cNvPr id="5" name="Footer Placeholder 4">
            <a:extLst>
              <a:ext uri="{FF2B5EF4-FFF2-40B4-BE49-F238E27FC236}">
                <a16:creationId xmlns:a16="http://schemas.microsoft.com/office/drawing/2014/main" id="{4A947406-5839-A735-732D-5690E6315B95}"/>
              </a:ext>
            </a:extLst>
          </p:cNvPr>
          <p:cNvSpPr>
            <a:spLocks noGrp="1"/>
          </p:cNvSpPr>
          <p:nvPr>
            <p:ph type="ftr" sz="quarter" idx="11"/>
          </p:nvPr>
        </p:nvSpPr>
        <p:spPr/>
        <p:txBody>
          <a:bodyPr/>
          <a:lstStyle/>
          <a:p>
            <a:r>
              <a:rPr lang="en-US" dirty="0"/>
              <a:t>XML </a:t>
            </a:r>
            <a:r>
              <a:rPr lang="vi-VN" dirty="0"/>
              <a:t>VÀ ỨNG DỤNG</a:t>
            </a:r>
            <a:endParaRPr lang="en-US" dirty="0"/>
          </a:p>
        </p:txBody>
      </p:sp>
      <p:sp>
        <p:nvSpPr>
          <p:cNvPr id="6" name="Slide Number Placeholder 5">
            <a:extLst>
              <a:ext uri="{FF2B5EF4-FFF2-40B4-BE49-F238E27FC236}">
                <a16:creationId xmlns:a16="http://schemas.microsoft.com/office/drawing/2014/main" id="{662884A3-BD82-0FC6-A582-54DD17DBCB4A}"/>
              </a:ext>
            </a:extLst>
          </p:cNvPr>
          <p:cNvSpPr>
            <a:spLocks noGrp="1"/>
          </p:cNvSpPr>
          <p:nvPr>
            <p:ph type="sldNum" sz="quarter" idx="12"/>
          </p:nvPr>
        </p:nvSpPr>
        <p:spPr/>
        <p:txBody>
          <a:bodyPr/>
          <a:lstStyle/>
          <a:p>
            <a:fld id="{294A09A9-5501-47C1-A89A-A340965A2BE2}" type="slidenum">
              <a:rPr lang="en-US" smtClean="0"/>
              <a:t>2</a:t>
            </a:fld>
            <a:endParaRPr lang="en-US" dirty="0"/>
          </a:p>
        </p:txBody>
      </p:sp>
      <p:pic>
        <p:nvPicPr>
          <p:cNvPr id="11" name="Picture 10">
            <a:extLst>
              <a:ext uri="{FF2B5EF4-FFF2-40B4-BE49-F238E27FC236}">
                <a16:creationId xmlns:a16="http://schemas.microsoft.com/office/drawing/2014/main" id="{F374C5FF-15EC-4A3E-9BEA-5FF7FCAEBCFF}"/>
              </a:ext>
            </a:extLst>
          </p:cNvPr>
          <p:cNvPicPr>
            <a:picLocks noChangeAspect="1"/>
          </p:cNvPicPr>
          <p:nvPr/>
        </p:nvPicPr>
        <p:blipFill>
          <a:blip r:embed="rId3"/>
          <a:stretch>
            <a:fillRect/>
          </a:stretch>
        </p:blipFill>
        <p:spPr>
          <a:xfrm>
            <a:off x="1211054" y="1910208"/>
            <a:ext cx="3540954" cy="2560031"/>
          </a:xfrm>
          <a:prstGeom prst="rect">
            <a:avLst/>
          </a:prstGeom>
        </p:spPr>
      </p:pic>
      <p:pic>
        <p:nvPicPr>
          <p:cNvPr id="1929" name="Picture 1928" descr="Floral leaf accent">
            <a:extLst>
              <a:ext uri="{FF2B5EF4-FFF2-40B4-BE49-F238E27FC236}">
                <a16:creationId xmlns:a16="http://schemas.microsoft.com/office/drawing/2014/main" id="{CF8E7A1B-4724-55CB-6FAD-D8E7562935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3596" y="2717418"/>
            <a:ext cx="1791038" cy="2033695"/>
          </a:xfrm>
          <a:prstGeom prst="rect">
            <a:avLst/>
          </a:prstGeom>
        </p:spPr>
      </p:pic>
      <p:pic>
        <p:nvPicPr>
          <p:cNvPr id="10" name="Picture 9" descr="Floral leaf accent">
            <a:extLst>
              <a:ext uri="{FF2B5EF4-FFF2-40B4-BE49-F238E27FC236}">
                <a16:creationId xmlns:a16="http://schemas.microsoft.com/office/drawing/2014/main" id="{08A3395B-5659-47E4-8F54-71340961FF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41633" flipH="1">
            <a:off x="3987284" y="1379318"/>
            <a:ext cx="1243661" cy="790090"/>
          </a:xfrm>
          <a:prstGeom prst="rect">
            <a:avLst/>
          </a:prstGeom>
        </p:spPr>
      </p:pic>
    </p:spTree>
    <p:extLst>
      <p:ext uri="{BB962C8B-B14F-4D97-AF65-F5344CB8AC3E}">
        <p14:creationId xmlns:p14="http://schemas.microsoft.com/office/powerpoint/2010/main" val="1859527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2655-34DF-25F9-4640-B2CE5329AD1A}"/>
              </a:ext>
            </a:extLst>
          </p:cNvPr>
          <p:cNvSpPr>
            <a:spLocks noGrp="1"/>
          </p:cNvSpPr>
          <p:nvPr>
            <p:ph type="title"/>
          </p:nvPr>
        </p:nvSpPr>
        <p:spPr/>
        <p:txBody>
          <a:bodyPr/>
          <a:lstStyle/>
          <a:p>
            <a:r>
              <a:rPr lang="vi-VN" dirty="0">
                <a:latin typeface="Arial" panose="020B0604020202020204" pitchFamily="34" charset="0"/>
                <a:cs typeface="Arial" panose="020B0604020202020204" pitchFamily="34" charset="0"/>
              </a:rPr>
              <a:t>Giới thiệu</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A585715-2793-160B-269E-D9516C84D73A}"/>
              </a:ext>
            </a:extLst>
          </p:cNvPr>
          <p:cNvSpPr>
            <a:spLocks noGrp="1"/>
          </p:cNvSpPr>
          <p:nvPr>
            <p:ph idx="1"/>
          </p:nvPr>
        </p:nvSpPr>
        <p:spPr/>
        <p:txBody>
          <a:bodyPr/>
          <a:lstStyle/>
          <a:p>
            <a:pPr algn="l"/>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Trung</a:t>
            </a:r>
            <a:r>
              <a:rPr lang="en-US" dirty="0">
                <a:latin typeface="Arial" panose="020B0604020202020204" pitchFamily="34" charset="0"/>
                <a:cs typeface="Arial" panose="020B0604020202020204" pitchFamily="34" charset="0"/>
              </a:rPr>
              <a:t> </a:t>
            </a:r>
            <a:r>
              <a:rPr lang="vi-VN" dirty="0">
                <a:latin typeface="Arial" panose="020B0604020202020204" pitchFamily="34" charset="0"/>
                <a:cs typeface="Arial" panose="020B0604020202020204" pitchFamily="34" charset="0"/>
              </a:rPr>
              <a:t>tâm hiện tại có hơn 200 học sinh sinh viên đang tham gia đào tạo.</a:t>
            </a:r>
          </a:p>
          <a:p>
            <a:pPr algn="l"/>
            <a:r>
              <a:rPr lang="vi-VN" dirty="0">
                <a:latin typeface="Arial" panose="020B0604020202020204" pitchFamily="34" charset="0"/>
                <a:cs typeface="Arial" panose="020B0604020202020204" pitchFamily="34" charset="0"/>
              </a:rPr>
              <a:t>-Kiến thức giảng dạy được phân chia theo 3 mức level từ 1 đến 3.</a:t>
            </a:r>
          </a:p>
          <a:p>
            <a:pPr algn="l"/>
            <a:r>
              <a:rPr lang="vi-VN" dirty="0">
                <a:latin typeface="Arial" panose="020B0604020202020204" pitchFamily="34" charset="0"/>
                <a:cs typeface="Arial" panose="020B0604020202020204" pitchFamily="34" charset="0"/>
              </a:rPr>
              <a:t>-Có giáo viên người bản xứ tham gia công việc đào tạo nhằm mang lại kết quả tốt hơn.</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A3609A75-5E9A-C165-5A1D-764F9E96B722}"/>
              </a:ext>
            </a:extLst>
          </p:cNvPr>
          <p:cNvSpPr>
            <a:spLocks noGrp="1"/>
          </p:cNvSpPr>
          <p:nvPr>
            <p:ph type="ftr" sz="quarter" idx="10"/>
          </p:nvPr>
        </p:nvSpPr>
        <p:spPr/>
        <p:txBody>
          <a:bodyPr/>
          <a:lstStyle/>
          <a:p>
            <a:r>
              <a:rPr lang="en-US" dirty="0">
                <a:latin typeface="Arial" panose="020B0604020202020204" pitchFamily="34" charset="0"/>
                <a:cs typeface="Arial" panose="020B0604020202020204" pitchFamily="34" charset="0"/>
              </a:rPr>
              <a:t>XML </a:t>
            </a:r>
            <a:r>
              <a:rPr lang="vi-VN" dirty="0">
                <a:latin typeface="Arial" panose="020B0604020202020204" pitchFamily="34" charset="0"/>
                <a:cs typeface="Arial" panose="020B0604020202020204" pitchFamily="34" charset="0"/>
              </a:rPr>
              <a:t>và ứng dụng</a:t>
            </a:r>
            <a:endParaRPr lang="en-US"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0108060B-6C9E-CFFF-55DE-F0D645C094DC}"/>
              </a:ext>
            </a:extLst>
          </p:cNvPr>
          <p:cNvSpPr>
            <a:spLocks noGrp="1"/>
          </p:cNvSpPr>
          <p:nvPr>
            <p:ph type="sldNum" sz="quarter" idx="11"/>
          </p:nvPr>
        </p:nvSpPr>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1732999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p:txBody>
          <a:bodyPr/>
          <a:lstStyle/>
          <a:p>
            <a:r>
              <a:rPr lang="vi-VN" dirty="0">
                <a:latin typeface="Arial" panose="020B0604020202020204" pitchFamily="34" charset="0"/>
                <a:cs typeface="Arial" panose="020B0604020202020204" pitchFamily="34" charset="0"/>
              </a:rPr>
              <a:t>Phần mềm quản lý</a:t>
            </a:r>
            <a:endParaRPr lang="en-US" dirty="0">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p:txBody>
          <a:bodyPr/>
          <a:lstStyle/>
          <a:p>
            <a:r>
              <a:rPr lang="en-US" dirty="0"/>
              <a:t>ETC NATIVE</a:t>
            </a:r>
          </a:p>
        </p:txBody>
      </p:sp>
    </p:spTree>
    <p:extLst>
      <p:ext uri="{BB962C8B-B14F-4D97-AF65-F5344CB8AC3E}">
        <p14:creationId xmlns:p14="http://schemas.microsoft.com/office/powerpoint/2010/main" val="3446797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itle 76">
            <a:extLst>
              <a:ext uri="{FF2B5EF4-FFF2-40B4-BE49-F238E27FC236}">
                <a16:creationId xmlns:a16="http://schemas.microsoft.com/office/drawing/2014/main" id="{D9A0AA8E-BE3B-E949-89DB-0208EE4A67DD}"/>
              </a:ext>
            </a:extLst>
          </p:cNvPr>
          <p:cNvSpPr>
            <a:spLocks noGrp="1"/>
          </p:cNvSpPr>
          <p:nvPr>
            <p:ph type="title"/>
          </p:nvPr>
        </p:nvSpPr>
        <p:spPr/>
        <p:txBody>
          <a:bodyPr/>
          <a:lstStyle/>
          <a:p>
            <a:r>
              <a:rPr lang="vi-VN" dirty="0">
                <a:solidFill>
                  <a:schemeClr val="accent3"/>
                </a:solidFill>
                <a:latin typeface="Arial" panose="020B0604020202020204" pitchFamily="34" charset="0"/>
                <a:ea typeface="Baskerville" panose="02020502070401020303" pitchFamily="18" charset="0"/>
                <a:cs typeface="Arial" panose="020B0604020202020204" pitchFamily="34" charset="0"/>
              </a:rPr>
              <a:t>Phân chia công việc</a:t>
            </a:r>
            <a:endParaRPr lang="en-US" dirty="0">
              <a:latin typeface="Arial" panose="020B0604020202020204" pitchFamily="34" charset="0"/>
              <a:cs typeface="Arial" panose="020B0604020202020204" pitchFamily="34" charset="0"/>
            </a:endParaRPr>
          </a:p>
        </p:txBody>
      </p:sp>
      <p:sp>
        <p:nvSpPr>
          <p:cNvPr id="21" name="Text Placeholder 20">
            <a:extLst>
              <a:ext uri="{FF2B5EF4-FFF2-40B4-BE49-F238E27FC236}">
                <a16:creationId xmlns:a16="http://schemas.microsoft.com/office/drawing/2014/main" id="{126B3CE3-4128-8F8E-0760-8B64348682F5}"/>
              </a:ext>
            </a:extLst>
          </p:cNvPr>
          <p:cNvSpPr>
            <a:spLocks noGrp="1"/>
          </p:cNvSpPr>
          <p:nvPr>
            <p:ph type="body" sz="quarter" idx="13"/>
          </p:nvPr>
        </p:nvSpPr>
        <p:spPr/>
        <p:txBody>
          <a:bodyPr/>
          <a:lstStyle/>
          <a:p>
            <a:r>
              <a:rPr lang="vi-VN" dirty="0"/>
              <a:t>Nguyễn Lê Anh Vũ</a:t>
            </a:r>
            <a:endParaRPr lang="en-US" dirty="0"/>
          </a:p>
        </p:txBody>
      </p:sp>
      <p:sp>
        <p:nvSpPr>
          <p:cNvPr id="22" name="Text Placeholder 21">
            <a:extLst>
              <a:ext uri="{FF2B5EF4-FFF2-40B4-BE49-F238E27FC236}">
                <a16:creationId xmlns:a16="http://schemas.microsoft.com/office/drawing/2014/main" id="{B8A775F3-D483-728E-181B-869ED9CBDF2F}"/>
              </a:ext>
            </a:extLst>
          </p:cNvPr>
          <p:cNvSpPr>
            <a:spLocks noGrp="1"/>
          </p:cNvSpPr>
          <p:nvPr>
            <p:ph type="body" sz="quarter" idx="14"/>
          </p:nvPr>
        </p:nvSpPr>
        <p:spPr>
          <a:xfrm>
            <a:off x="1375868" y="4662249"/>
            <a:ext cx="2194560" cy="274320"/>
          </a:xfrm>
        </p:spPr>
        <p:txBody>
          <a:bodyPr/>
          <a:lstStyle/>
          <a:p>
            <a:r>
              <a:rPr lang="en-US" dirty="0" err="1">
                <a:latin typeface="Arial" panose="020B0604020202020204" pitchFamily="34" charset="0"/>
                <a:cs typeface="Arial" panose="020B0604020202020204" pitchFamily="34" charset="0"/>
              </a:rPr>
              <a:t>Nhóm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trưởng</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Xây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dựng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chức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đến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tài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khoản</a:t>
            </a:r>
            <a:endParaRPr lang="en-US" dirty="0">
              <a:latin typeface="Arial" panose="020B0604020202020204" pitchFamily="34" charset="0"/>
              <a:cs typeface="Arial" panose="020B0604020202020204" pitchFamily="34" charset="0"/>
            </a:endParaRPr>
          </a:p>
        </p:txBody>
      </p:sp>
      <p:sp>
        <p:nvSpPr>
          <p:cNvPr id="27" name="Text Placeholder 26">
            <a:extLst>
              <a:ext uri="{FF2B5EF4-FFF2-40B4-BE49-F238E27FC236}">
                <a16:creationId xmlns:a16="http://schemas.microsoft.com/office/drawing/2014/main" id="{AD3E159C-8F18-6271-D733-C11E52BA168F}"/>
              </a:ext>
            </a:extLst>
          </p:cNvPr>
          <p:cNvSpPr>
            <a:spLocks noGrp="1"/>
          </p:cNvSpPr>
          <p:nvPr>
            <p:ph type="body" sz="quarter" idx="19"/>
          </p:nvPr>
        </p:nvSpPr>
        <p:spPr/>
        <p:txBody>
          <a:bodyPr/>
          <a:lstStyle/>
          <a:p>
            <a:r>
              <a:rPr lang="en-US" dirty="0"/>
              <a:t>Lê </a:t>
            </a:r>
            <a:r>
              <a:rPr lang="en-US" dirty="0" err="1"/>
              <a:t>Việt</a:t>
            </a:r>
            <a:r>
              <a:rPr lang="en-US" dirty="0"/>
              <a:t> </a:t>
            </a:r>
            <a:r>
              <a:rPr lang="en-US" dirty="0" err="1"/>
              <a:t>Dũng</a:t>
            </a:r>
            <a:endParaRPr lang="en-US" dirty="0"/>
          </a:p>
        </p:txBody>
      </p:sp>
      <p:sp>
        <p:nvSpPr>
          <p:cNvPr id="26" name="Text Placeholder 25">
            <a:extLst>
              <a:ext uri="{FF2B5EF4-FFF2-40B4-BE49-F238E27FC236}">
                <a16:creationId xmlns:a16="http://schemas.microsoft.com/office/drawing/2014/main" id="{3B78A704-3F4C-BA60-E2A0-78C04422CC59}"/>
              </a:ext>
            </a:extLst>
          </p:cNvPr>
          <p:cNvSpPr>
            <a:spLocks noGrp="1"/>
          </p:cNvSpPr>
          <p:nvPr>
            <p:ph type="body" sz="quarter" idx="18"/>
          </p:nvPr>
        </p:nvSpPr>
        <p:spPr>
          <a:xfrm>
            <a:off x="3759690" y="4407733"/>
            <a:ext cx="2194560" cy="274320"/>
          </a:xfrm>
        </p:spPr>
        <p:txBody>
          <a:bodyPr/>
          <a:lstStyle/>
          <a:p>
            <a:r>
              <a:rPr lang="en-US" dirty="0" err="1">
                <a:latin typeface="Arial" panose="020B0604020202020204" pitchFamily="34" charset="0"/>
                <a:cs typeface="Arial" panose="020B0604020202020204" pitchFamily="34" charset="0"/>
              </a:rPr>
              <a:t>Xây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dựng</a:t>
            </a:r>
            <a:r>
              <a:rPr lang="en-US" dirty="0">
                <a:latin typeface="Arial" panose="020B0604020202020204" pitchFamily="34" charset="0"/>
                <a:cs typeface="Arial" panose="020B0604020202020204" pitchFamily="34" charset="0"/>
              </a:rPr>
              <a:t> form </a:t>
            </a:r>
            <a:r>
              <a:rPr lang="en-US" dirty="0" err="1">
                <a:latin typeface="Arial" panose="020B0604020202020204" pitchFamily="34" charset="0"/>
                <a:cs typeface="Arial" panose="020B0604020202020204" pitchFamily="34" charset="0"/>
              </a:rPr>
              <a:t>quản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học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sinh</a:t>
            </a:r>
            <a:endParaRPr lang="en-US" dirty="0">
              <a:latin typeface="Arial" panose="020B0604020202020204" pitchFamily="34" charset="0"/>
              <a:cs typeface="Arial" panose="020B0604020202020204" pitchFamily="34" charset="0"/>
            </a:endParaRPr>
          </a:p>
        </p:txBody>
      </p:sp>
      <p:sp>
        <p:nvSpPr>
          <p:cNvPr id="29" name="Text Placeholder 28">
            <a:extLst>
              <a:ext uri="{FF2B5EF4-FFF2-40B4-BE49-F238E27FC236}">
                <a16:creationId xmlns:a16="http://schemas.microsoft.com/office/drawing/2014/main" id="{56569593-FAD4-3D3C-5FB2-6E9C7B4A0654}"/>
              </a:ext>
            </a:extLst>
          </p:cNvPr>
          <p:cNvSpPr>
            <a:spLocks noGrp="1"/>
          </p:cNvSpPr>
          <p:nvPr>
            <p:ph type="body" sz="quarter" idx="21"/>
          </p:nvPr>
        </p:nvSpPr>
        <p:spPr/>
        <p:txBody>
          <a:bodyPr/>
          <a:lstStyle/>
          <a:p>
            <a:r>
              <a:rPr lang="en-US" dirty="0" err="1"/>
              <a:t>Hoàng</a:t>
            </a:r>
            <a:r>
              <a:rPr lang="en-US" dirty="0"/>
              <a:t> </a:t>
            </a:r>
            <a:r>
              <a:rPr lang="en-US" dirty="0" err="1"/>
              <a:t>Ngọc</a:t>
            </a:r>
            <a:r>
              <a:rPr lang="en-US" dirty="0"/>
              <a:t> Lan​</a:t>
            </a:r>
          </a:p>
        </p:txBody>
      </p:sp>
      <p:sp>
        <p:nvSpPr>
          <p:cNvPr id="28" name="Text Placeholder 27">
            <a:extLst>
              <a:ext uri="{FF2B5EF4-FFF2-40B4-BE49-F238E27FC236}">
                <a16:creationId xmlns:a16="http://schemas.microsoft.com/office/drawing/2014/main" id="{B7455CD5-CB03-E684-FC3F-FE70DF6C472F}"/>
              </a:ext>
            </a:extLst>
          </p:cNvPr>
          <p:cNvSpPr>
            <a:spLocks noGrp="1"/>
          </p:cNvSpPr>
          <p:nvPr>
            <p:ph type="body" sz="quarter" idx="20"/>
          </p:nvPr>
        </p:nvSpPr>
        <p:spPr>
          <a:xfrm>
            <a:off x="6212092" y="4407733"/>
            <a:ext cx="2194560" cy="274320"/>
          </a:xfrm>
        </p:spPr>
        <p:txBody>
          <a:bodyPr/>
          <a:lstStyle/>
          <a:p>
            <a:r>
              <a:rPr lang="en-US" dirty="0" err="1">
                <a:latin typeface="Arial" panose="020B0604020202020204" pitchFamily="34" charset="0"/>
                <a:cs typeface="Arial" panose="020B0604020202020204" pitchFamily="34" charset="0"/>
              </a:rPr>
              <a:t>Xây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dựng</a:t>
            </a:r>
            <a:r>
              <a:rPr lang="en-US" dirty="0">
                <a:latin typeface="Arial" panose="020B0604020202020204" pitchFamily="34" charset="0"/>
                <a:cs typeface="Arial" panose="020B0604020202020204" pitchFamily="34" charset="0"/>
              </a:rPr>
              <a:t> form </a:t>
            </a:r>
            <a:r>
              <a:rPr lang="en-US" dirty="0" err="1">
                <a:latin typeface="Arial" panose="020B0604020202020204" pitchFamily="34" charset="0"/>
                <a:cs typeface="Arial" panose="020B0604020202020204" pitchFamily="34" charset="0"/>
              </a:rPr>
              <a:t>quản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giảng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viên</a:t>
            </a:r>
            <a:endParaRPr lang="en-US" dirty="0">
              <a:latin typeface="Arial" panose="020B0604020202020204" pitchFamily="34" charset="0"/>
              <a:cs typeface="Arial" panose="020B0604020202020204" pitchFamily="34" charset="0"/>
            </a:endParaRPr>
          </a:p>
        </p:txBody>
      </p:sp>
      <p:sp>
        <p:nvSpPr>
          <p:cNvPr id="31" name="Text Placeholder 30">
            <a:extLst>
              <a:ext uri="{FF2B5EF4-FFF2-40B4-BE49-F238E27FC236}">
                <a16:creationId xmlns:a16="http://schemas.microsoft.com/office/drawing/2014/main" id="{53D0BAA8-6F92-D5A9-9FA2-9533E81A8105}"/>
              </a:ext>
            </a:extLst>
          </p:cNvPr>
          <p:cNvSpPr>
            <a:spLocks noGrp="1"/>
          </p:cNvSpPr>
          <p:nvPr>
            <p:ph type="body" sz="quarter" idx="23"/>
          </p:nvPr>
        </p:nvSpPr>
        <p:spPr/>
        <p:txBody>
          <a:bodyPr/>
          <a:lstStyle/>
          <a:p>
            <a:r>
              <a:rPr lang="en-US" dirty="0" err="1"/>
              <a:t>Đỗ</a:t>
            </a:r>
            <a:r>
              <a:rPr lang="en-US" dirty="0"/>
              <a:t> </a:t>
            </a:r>
            <a:r>
              <a:rPr lang="en-US" dirty="0" err="1"/>
              <a:t>Văn</a:t>
            </a:r>
            <a:r>
              <a:rPr lang="en-US" dirty="0"/>
              <a:t> </a:t>
            </a:r>
            <a:r>
              <a:rPr lang="en-US" dirty="0" err="1"/>
              <a:t>Đạt</a:t>
            </a:r>
            <a:endParaRPr lang="en-US" dirty="0"/>
          </a:p>
        </p:txBody>
      </p:sp>
      <p:sp>
        <p:nvSpPr>
          <p:cNvPr id="30" name="Text Placeholder 29">
            <a:extLst>
              <a:ext uri="{FF2B5EF4-FFF2-40B4-BE49-F238E27FC236}">
                <a16:creationId xmlns:a16="http://schemas.microsoft.com/office/drawing/2014/main" id="{CB833035-7F55-7728-8060-8204B10C959B}"/>
              </a:ext>
            </a:extLst>
          </p:cNvPr>
          <p:cNvSpPr>
            <a:spLocks noGrp="1"/>
          </p:cNvSpPr>
          <p:nvPr>
            <p:ph type="body" sz="quarter" idx="22"/>
          </p:nvPr>
        </p:nvSpPr>
        <p:spPr>
          <a:xfrm>
            <a:off x="8666331" y="4407733"/>
            <a:ext cx="2194560" cy="274320"/>
          </a:xfrm>
        </p:spPr>
        <p:txBody>
          <a:bodyPr/>
          <a:lstStyle/>
          <a:p>
            <a:r>
              <a:rPr lang="en-US" dirty="0" err="1">
                <a:latin typeface="Arial" panose="020B0604020202020204" pitchFamily="34" charset="0"/>
                <a:cs typeface="Arial" panose="020B0604020202020204" pitchFamily="34" charset="0"/>
              </a:rPr>
              <a:t>Xây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dựng</a:t>
            </a:r>
            <a:r>
              <a:rPr lang="en-US" dirty="0">
                <a:latin typeface="Arial" panose="020B0604020202020204" pitchFamily="34" charset="0"/>
                <a:cs typeface="Arial" panose="020B0604020202020204" pitchFamily="34" charset="0"/>
              </a:rPr>
              <a:t> form </a:t>
            </a:r>
            <a:r>
              <a:rPr lang="en-US" dirty="0" err="1">
                <a:latin typeface="Arial" panose="020B0604020202020204" pitchFamily="34" charset="0"/>
                <a:cs typeface="Arial" panose="020B0604020202020204" pitchFamily="34" charset="0"/>
              </a:rPr>
              <a:t>quản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sách</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F81227D3-F964-8FCA-9C7D-F5B249A2AAAD}"/>
              </a:ext>
            </a:extLst>
          </p:cNvPr>
          <p:cNvSpPr>
            <a:spLocks noGrp="1"/>
          </p:cNvSpPr>
          <p:nvPr>
            <p:ph type="ftr" sz="quarter" idx="10"/>
          </p:nvPr>
        </p:nvSpPr>
        <p:spPr/>
        <p:txBody>
          <a:bodyPr/>
          <a:lstStyle/>
          <a:p>
            <a:r>
              <a:rPr lang="en-US" dirty="0">
                <a:latin typeface="Arial" panose="020B0604020202020204" pitchFamily="34" charset="0"/>
                <a:cs typeface="Arial" panose="020B0604020202020204" pitchFamily="34" charset="0"/>
              </a:rPr>
              <a:t>XML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ứng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endParaRPr lang="en-US"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CC753343-82B8-838D-9717-1489C689634C}"/>
              </a:ext>
            </a:extLst>
          </p:cNvPr>
          <p:cNvSpPr>
            <a:spLocks noGrp="1"/>
          </p:cNvSpPr>
          <p:nvPr>
            <p:ph type="sldNum" sz="quarter" idx="11"/>
          </p:nvPr>
        </p:nvSpPr>
        <p:spPr/>
        <p:txBody>
          <a:bodyPr/>
          <a:lstStyle/>
          <a:p>
            <a:fld id="{294A09A9-5501-47C1-A89A-A340965A2BE2}" type="slidenum">
              <a:rPr lang="en-US" smtClean="0"/>
              <a:pPr/>
              <a:t>5</a:t>
            </a:fld>
            <a:endParaRPr lang="en-US" dirty="0"/>
          </a:p>
        </p:txBody>
      </p:sp>
      <p:pic>
        <p:nvPicPr>
          <p:cNvPr id="13" name="Picture Placeholder 12">
            <a:extLst>
              <a:ext uri="{FF2B5EF4-FFF2-40B4-BE49-F238E27FC236}">
                <a16:creationId xmlns:a16="http://schemas.microsoft.com/office/drawing/2014/main" id="{62A08BFE-AED6-4BC7-BA67-7CB9EADE0BB6}"/>
              </a:ext>
            </a:extLst>
          </p:cNvPr>
          <p:cNvPicPr>
            <a:picLocks noGrp="1" noChangeAspect="1"/>
          </p:cNvPicPr>
          <p:nvPr>
            <p:ph type="pic" sz="quarter" idx="12"/>
          </p:nvPr>
        </p:nvPicPr>
        <p:blipFill>
          <a:blip r:embed="rId2"/>
          <a:srcRect l="39" r="39"/>
          <a:stretch>
            <a:fillRect/>
          </a:stretch>
        </p:blipFill>
        <p:spPr/>
      </p:pic>
      <p:pic>
        <p:nvPicPr>
          <p:cNvPr id="17" name="Picture Placeholder 16">
            <a:extLst>
              <a:ext uri="{FF2B5EF4-FFF2-40B4-BE49-F238E27FC236}">
                <a16:creationId xmlns:a16="http://schemas.microsoft.com/office/drawing/2014/main" id="{54E78CDA-4B03-42B5-849D-E423F94CF09F}"/>
              </a:ext>
            </a:extLst>
          </p:cNvPr>
          <p:cNvPicPr>
            <a:picLocks noGrp="1" noChangeAspect="1"/>
          </p:cNvPicPr>
          <p:nvPr>
            <p:ph type="pic" sz="quarter" idx="17"/>
          </p:nvPr>
        </p:nvPicPr>
        <p:blipFill>
          <a:blip r:embed="rId3"/>
          <a:srcRect l="7247" r="7247"/>
          <a:stretch>
            <a:fillRect/>
          </a:stretch>
        </p:blipFill>
        <p:spPr/>
      </p:pic>
      <p:pic>
        <p:nvPicPr>
          <p:cNvPr id="19" name="Picture Placeholder 18">
            <a:extLst>
              <a:ext uri="{FF2B5EF4-FFF2-40B4-BE49-F238E27FC236}">
                <a16:creationId xmlns:a16="http://schemas.microsoft.com/office/drawing/2014/main" id="{9D2DB5D3-59F6-494A-9421-5DABD17A1AD0}"/>
              </a:ext>
            </a:extLst>
          </p:cNvPr>
          <p:cNvPicPr>
            <a:picLocks noGrp="1" noChangeAspect="1"/>
          </p:cNvPicPr>
          <p:nvPr>
            <p:ph type="pic" sz="quarter" idx="16"/>
          </p:nvPr>
        </p:nvPicPr>
        <p:blipFill>
          <a:blip r:embed="rId4"/>
          <a:srcRect l="7390" r="7390"/>
          <a:stretch>
            <a:fillRect/>
          </a:stretch>
        </p:blipFill>
        <p:spPr/>
      </p:pic>
      <p:pic>
        <p:nvPicPr>
          <p:cNvPr id="23" name="Picture Placeholder 22">
            <a:extLst>
              <a:ext uri="{FF2B5EF4-FFF2-40B4-BE49-F238E27FC236}">
                <a16:creationId xmlns:a16="http://schemas.microsoft.com/office/drawing/2014/main" id="{535FAB4B-1450-482B-A44F-46F31783E1D3}"/>
              </a:ext>
            </a:extLst>
          </p:cNvPr>
          <p:cNvPicPr>
            <a:picLocks noGrp="1" noChangeAspect="1"/>
          </p:cNvPicPr>
          <p:nvPr>
            <p:ph type="pic" sz="quarter" idx="15"/>
          </p:nvPr>
        </p:nvPicPr>
        <p:blipFill>
          <a:blip r:embed="rId5"/>
          <a:srcRect l="7676" r="7676"/>
          <a:stretch>
            <a:fillRect/>
          </a:stretch>
        </p:blipFill>
        <p:spPr/>
      </p:pic>
    </p:spTree>
    <p:extLst>
      <p:ext uri="{BB962C8B-B14F-4D97-AF65-F5344CB8AC3E}">
        <p14:creationId xmlns:p14="http://schemas.microsoft.com/office/powerpoint/2010/main" val="2276839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869FFAE-9A0A-4A77-A9F0-F32ABCE9B4C9}"/>
              </a:ext>
            </a:extLst>
          </p:cNvPr>
          <p:cNvSpPr>
            <a:spLocks noGrp="1"/>
          </p:cNvSpPr>
          <p:nvPr>
            <p:ph type="body" idx="1"/>
          </p:nvPr>
        </p:nvSpPr>
        <p:spPr/>
        <p:txBody>
          <a:bodyPr/>
          <a:lstStyle/>
          <a:p>
            <a:r>
              <a:rPr lang="vi-VN" dirty="0"/>
              <a:t>ETC NATIVE</a:t>
            </a:r>
          </a:p>
        </p:txBody>
      </p:sp>
      <p:sp>
        <p:nvSpPr>
          <p:cNvPr id="15" name="Footer Placeholder 14">
            <a:extLst>
              <a:ext uri="{FF2B5EF4-FFF2-40B4-BE49-F238E27FC236}">
                <a16:creationId xmlns:a16="http://schemas.microsoft.com/office/drawing/2014/main" id="{F8B14844-B7FE-4E74-BE5C-CEE1608CAFA4}"/>
              </a:ext>
            </a:extLst>
          </p:cNvPr>
          <p:cNvSpPr>
            <a:spLocks noGrp="1"/>
          </p:cNvSpPr>
          <p:nvPr>
            <p:ph type="ftr" sz="quarter" idx="4294967295"/>
          </p:nvPr>
        </p:nvSpPr>
        <p:spPr>
          <a:xfrm>
            <a:off x="0" y="6356350"/>
            <a:ext cx="4114800" cy="365125"/>
          </a:xfrm>
        </p:spPr>
        <p:txBody>
          <a:bodyPr/>
          <a:lstStyle/>
          <a:p>
            <a:r>
              <a:rPr lang="en-US"/>
              <a:t>Presentation title</a:t>
            </a:r>
            <a:endParaRPr lang="en-US" dirty="0"/>
          </a:p>
        </p:txBody>
      </p:sp>
      <p:sp>
        <p:nvSpPr>
          <p:cNvPr id="16" name="Slide Number Placeholder 15">
            <a:extLst>
              <a:ext uri="{FF2B5EF4-FFF2-40B4-BE49-F238E27FC236}">
                <a16:creationId xmlns:a16="http://schemas.microsoft.com/office/drawing/2014/main" id="{71D9A673-2EF5-44E5-B935-628F8E43F8A5}"/>
              </a:ext>
            </a:extLst>
          </p:cNvPr>
          <p:cNvSpPr>
            <a:spLocks noGrp="1"/>
          </p:cNvSpPr>
          <p:nvPr>
            <p:ph type="sldNum" sz="quarter" idx="4294967295"/>
          </p:nvPr>
        </p:nvSpPr>
        <p:spPr>
          <a:xfrm>
            <a:off x="9448800" y="6356350"/>
            <a:ext cx="2743200" cy="365125"/>
          </a:xfrm>
        </p:spPr>
        <p:txBody>
          <a:bodyPr/>
          <a:lstStyle/>
          <a:p>
            <a:fld id="{294A09A9-5501-47C1-A89A-A340965A2BE2}" type="slidenum">
              <a:rPr lang="en-US" smtClean="0"/>
              <a:pPr/>
              <a:t>6</a:t>
            </a:fld>
            <a:endParaRPr lang="en-US" dirty="0"/>
          </a:p>
        </p:txBody>
      </p:sp>
      <p:sp>
        <p:nvSpPr>
          <p:cNvPr id="19" name="Title 1">
            <a:extLst>
              <a:ext uri="{FF2B5EF4-FFF2-40B4-BE49-F238E27FC236}">
                <a16:creationId xmlns:a16="http://schemas.microsoft.com/office/drawing/2014/main" id="{0122C561-5842-4B38-8E06-32BA6229C2A2}"/>
              </a:ext>
            </a:extLst>
          </p:cNvPr>
          <p:cNvSpPr>
            <a:spLocks noGrp="1"/>
          </p:cNvSpPr>
          <p:nvPr>
            <p:ph type="title"/>
          </p:nvPr>
        </p:nvSpPr>
        <p:spPr>
          <a:xfrm>
            <a:off x="1153668" y="3977640"/>
            <a:ext cx="9884664" cy="731520"/>
          </a:xfrm>
        </p:spPr>
        <p:txBody>
          <a:bodyPr/>
          <a:lstStyle/>
          <a:p>
            <a:r>
              <a:rPr lang="vi-VN" dirty="0">
                <a:latin typeface="Arial" panose="020B0604020202020204" pitchFamily="34" charset="0"/>
                <a:cs typeface="Arial" panose="020B0604020202020204" pitchFamily="34" charset="0"/>
              </a:rPr>
              <a:t>Quy trình sử dụng phần mềm</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16189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1D3E936-3A1A-40FE-947A-31DF6238A49B}"/>
              </a:ext>
            </a:extLst>
          </p:cNvPr>
          <p:cNvSpPr txBox="1"/>
          <p:nvPr/>
        </p:nvSpPr>
        <p:spPr>
          <a:xfrm>
            <a:off x="1792941" y="1237130"/>
            <a:ext cx="2339788"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User Case </a:t>
            </a:r>
            <a:r>
              <a:rPr lang="en-US" dirty="0" err="1">
                <a:latin typeface="Arial" panose="020B0604020202020204" pitchFamily="34" charset="0"/>
                <a:cs typeface="Arial" panose="020B0604020202020204" pitchFamily="34" charset="0"/>
              </a:rPr>
              <a:t>tổng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quát</a:t>
            </a:r>
            <a:r>
              <a:rPr lang="en-US" dirty="0">
                <a:latin typeface="Arial" panose="020B0604020202020204" pitchFamily="34" charset="0"/>
                <a:cs typeface="Arial" panose="020B0604020202020204" pitchFamily="34" charset="0"/>
              </a:rPr>
              <a:t>:</a:t>
            </a:r>
            <a:endParaRPr lang="vi-V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677CB25-5B10-4ED8-8C97-FB6BD2AFDDF3}"/>
              </a:ext>
            </a:extLst>
          </p:cNvPr>
          <p:cNvPicPr>
            <a:picLocks noChangeAspect="1"/>
          </p:cNvPicPr>
          <p:nvPr/>
        </p:nvPicPr>
        <p:blipFill>
          <a:blip r:embed="rId2"/>
          <a:stretch>
            <a:fillRect/>
          </a:stretch>
        </p:blipFill>
        <p:spPr>
          <a:xfrm>
            <a:off x="3524250" y="1762125"/>
            <a:ext cx="5143500" cy="3333750"/>
          </a:xfrm>
          <a:prstGeom prst="rect">
            <a:avLst/>
          </a:prstGeom>
        </p:spPr>
      </p:pic>
    </p:spTree>
    <p:extLst>
      <p:ext uri="{BB962C8B-B14F-4D97-AF65-F5344CB8AC3E}">
        <p14:creationId xmlns:p14="http://schemas.microsoft.com/office/powerpoint/2010/main" val="3391338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DA65D1C-3802-4DC3-8CB3-767A5A73A2E0}"/>
              </a:ext>
            </a:extLst>
          </p:cNvPr>
          <p:cNvSpPr>
            <a:spLocks noGrp="1"/>
          </p:cNvSpPr>
          <p:nvPr>
            <p:ph type="title"/>
          </p:nvPr>
        </p:nvSpPr>
        <p:spPr>
          <a:xfrm>
            <a:off x="381000" y="26731"/>
            <a:ext cx="11430000" cy="1160929"/>
          </a:xfrm>
        </p:spPr>
        <p:txBody>
          <a:bodyPr/>
          <a:lstStyle/>
          <a:p>
            <a:r>
              <a:rPr lang="en-US" dirty="0" err="1"/>
              <a:t>Quy</a:t>
            </a:r>
            <a:r>
              <a:rPr lang="en-US" dirty="0"/>
              <a:t> </a:t>
            </a:r>
            <a:r>
              <a:rPr lang="en-US" dirty="0" err="1"/>
              <a:t>trình</a:t>
            </a:r>
            <a:endParaRPr lang="vi-VN" dirty="0"/>
          </a:p>
        </p:txBody>
      </p:sp>
      <p:sp>
        <p:nvSpPr>
          <p:cNvPr id="4" name="Footer Placeholder 3">
            <a:extLst>
              <a:ext uri="{FF2B5EF4-FFF2-40B4-BE49-F238E27FC236}">
                <a16:creationId xmlns:a16="http://schemas.microsoft.com/office/drawing/2014/main" id="{81155BD4-4617-45C1-99EC-4599D3D85E9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78A42C8B-D36B-425F-9E10-E815AD1E269D}"/>
              </a:ext>
            </a:extLst>
          </p:cNvPr>
          <p:cNvSpPr>
            <a:spLocks noGrp="1"/>
          </p:cNvSpPr>
          <p:nvPr>
            <p:ph type="sldNum" sz="quarter" idx="11"/>
          </p:nvPr>
        </p:nvSpPr>
        <p:spPr/>
        <p:txBody>
          <a:bodyPr/>
          <a:lstStyle/>
          <a:p>
            <a:fld id="{294A09A9-5501-47C1-A89A-A340965A2BE2}" type="slidenum">
              <a:rPr lang="en-US" smtClean="0"/>
              <a:pPr/>
              <a:t>8</a:t>
            </a:fld>
            <a:endParaRPr lang="en-US" dirty="0"/>
          </a:p>
        </p:txBody>
      </p:sp>
      <p:sp>
        <p:nvSpPr>
          <p:cNvPr id="33" name="TextBox 32">
            <a:extLst>
              <a:ext uri="{FF2B5EF4-FFF2-40B4-BE49-F238E27FC236}">
                <a16:creationId xmlns:a16="http://schemas.microsoft.com/office/drawing/2014/main" id="{1674F989-6336-44BD-A86C-08D7C39C6014}"/>
              </a:ext>
            </a:extLst>
          </p:cNvPr>
          <p:cNvSpPr txBox="1"/>
          <p:nvPr/>
        </p:nvSpPr>
        <p:spPr>
          <a:xfrm>
            <a:off x="1279710" y="3167193"/>
            <a:ext cx="1452283" cy="369332"/>
          </a:xfrm>
          <a:prstGeom prst="rect">
            <a:avLst/>
          </a:prstGeom>
        </p:spPr>
        <p:style>
          <a:lnRef idx="0">
            <a:scrgbClr r="0" g="0" b="0"/>
          </a:lnRef>
          <a:fillRef idx="1002">
            <a:schemeClr val="lt2"/>
          </a:fillRef>
          <a:effectRef idx="0">
            <a:scrgbClr r="0" g="0" b="0"/>
          </a:effectRef>
          <a:fontRef idx="major"/>
        </p:style>
        <p:txBody>
          <a:bodyPr wrap="square" rtlCol="0">
            <a:spAutoFit/>
          </a:bodyPr>
          <a:lstStyle/>
          <a:p>
            <a:pPr algn="ctr"/>
            <a:r>
              <a:rPr lang="en-US" dirty="0" err="1">
                <a:latin typeface="Arial" panose="020B0604020202020204" pitchFamily="34" charset="0"/>
                <a:cs typeface="Arial" panose="020B0604020202020204" pitchFamily="34" charset="0"/>
              </a:rPr>
              <a:t>Đăng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nhập</a:t>
            </a:r>
            <a:endParaRPr lang="vi-V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0D126C74-CCD0-4EF5-9106-F264F4EB4A28}"/>
              </a:ext>
            </a:extLst>
          </p:cNvPr>
          <p:cNvSpPr txBox="1"/>
          <p:nvPr/>
        </p:nvSpPr>
        <p:spPr>
          <a:xfrm>
            <a:off x="3294528" y="3028694"/>
            <a:ext cx="1452283" cy="646331"/>
          </a:xfrm>
          <a:prstGeom prst="rect">
            <a:avLst/>
          </a:prstGeom>
        </p:spPr>
        <p:style>
          <a:lnRef idx="0">
            <a:scrgbClr r="0" g="0" b="0"/>
          </a:lnRef>
          <a:fillRef idx="1002">
            <a:schemeClr val="lt2"/>
          </a:fillRef>
          <a:effectRef idx="0">
            <a:scrgbClr r="0" g="0" b="0"/>
          </a:effectRef>
          <a:fontRef idx="major"/>
        </p:style>
        <p:txBody>
          <a:bodyPr wrap="square" rtlCol="0">
            <a:spAutoFit/>
          </a:bodyPr>
          <a:lstStyle/>
          <a:p>
            <a:pPr algn="ctr"/>
            <a:r>
              <a:rPr lang="en-US" dirty="0">
                <a:latin typeface="Arial" panose="020B0604020202020204" pitchFamily="34" charset="0"/>
                <a:cs typeface="Arial" panose="020B0604020202020204" pitchFamily="34" charset="0"/>
              </a:rPr>
              <a:t>Form </a:t>
            </a:r>
            <a:r>
              <a:rPr lang="vi-VN" dirty="0">
                <a:latin typeface="Arial" panose="020B0604020202020204" pitchFamily="34" charset="0"/>
                <a:cs typeface="Arial" panose="020B0604020202020204" pitchFamily="34" charset="0"/>
              </a:rPr>
              <a:t>quản lý</a:t>
            </a:r>
          </a:p>
        </p:txBody>
      </p:sp>
      <p:cxnSp>
        <p:nvCxnSpPr>
          <p:cNvPr id="36" name="Straight Arrow Connector 35">
            <a:extLst>
              <a:ext uri="{FF2B5EF4-FFF2-40B4-BE49-F238E27FC236}">
                <a16:creationId xmlns:a16="http://schemas.microsoft.com/office/drawing/2014/main" id="{6DB63686-E2F3-4218-BFA1-3D33E1259E63}"/>
              </a:ext>
            </a:extLst>
          </p:cNvPr>
          <p:cNvCxnSpPr>
            <a:cxnSpLocks/>
            <a:stCxn id="33" idx="3"/>
            <a:endCxn id="34" idx="1"/>
          </p:cNvCxnSpPr>
          <p:nvPr/>
        </p:nvCxnSpPr>
        <p:spPr>
          <a:xfrm>
            <a:off x="2731993" y="3351859"/>
            <a:ext cx="56253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A17B3A4-BCAD-4517-A9EE-8F14E8CB2CAD}"/>
              </a:ext>
            </a:extLst>
          </p:cNvPr>
          <p:cNvSpPr txBox="1"/>
          <p:nvPr/>
        </p:nvSpPr>
        <p:spPr>
          <a:xfrm>
            <a:off x="5871881" y="1187660"/>
            <a:ext cx="1452283" cy="923330"/>
          </a:xfrm>
          <a:prstGeom prst="rect">
            <a:avLst/>
          </a:prstGeom>
        </p:spPr>
        <p:style>
          <a:lnRef idx="0">
            <a:scrgbClr r="0" g="0" b="0"/>
          </a:lnRef>
          <a:fillRef idx="1002">
            <a:schemeClr val="lt2"/>
          </a:fillRef>
          <a:effectRef idx="0">
            <a:scrgbClr r="0" g="0" b="0"/>
          </a:effectRef>
          <a:fontRef idx="major"/>
        </p:style>
        <p:txBody>
          <a:bodyPr wrap="square" rtlCol="0">
            <a:spAutoFit/>
          </a:bodyPr>
          <a:lstStyle/>
          <a:p>
            <a:pPr algn="ctr"/>
            <a:r>
              <a:rPr lang="en-US" dirty="0">
                <a:latin typeface="Arial" panose="020B0604020202020204" pitchFamily="34" charset="0"/>
                <a:cs typeface="Arial" panose="020B0604020202020204" pitchFamily="34" charset="0"/>
              </a:rPr>
              <a:t>Form </a:t>
            </a:r>
            <a:r>
              <a:rPr lang="vi-VN" dirty="0">
                <a:latin typeface="Arial" panose="020B0604020202020204" pitchFamily="34" charset="0"/>
                <a:cs typeface="Arial" panose="020B0604020202020204" pitchFamily="34" charset="0"/>
              </a:rPr>
              <a:t>quản lý sách tài liệu</a:t>
            </a:r>
          </a:p>
        </p:txBody>
      </p:sp>
      <p:sp>
        <p:nvSpPr>
          <p:cNvPr id="39" name="TextBox 38">
            <a:extLst>
              <a:ext uri="{FF2B5EF4-FFF2-40B4-BE49-F238E27FC236}">
                <a16:creationId xmlns:a16="http://schemas.microsoft.com/office/drawing/2014/main" id="{2365ACEF-315B-4E41-B71A-B16309E460F4}"/>
              </a:ext>
            </a:extLst>
          </p:cNvPr>
          <p:cNvSpPr txBox="1"/>
          <p:nvPr/>
        </p:nvSpPr>
        <p:spPr>
          <a:xfrm>
            <a:off x="5871880" y="2532983"/>
            <a:ext cx="1452283" cy="646331"/>
          </a:xfrm>
          <a:prstGeom prst="rect">
            <a:avLst/>
          </a:prstGeom>
        </p:spPr>
        <p:style>
          <a:lnRef idx="0">
            <a:scrgbClr r="0" g="0" b="0"/>
          </a:lnRef>
          <a:fillRef idx="1002">
            <a:schemeClr val="lt2"/>
          </a:fillRef>
          <a:effectRef idx="0">
            <a:scrgbClr r="0" g="0" b="0"/>
          </a:effectRef>
          <a:fontRef idx="major"/>
        </p:style>
        <p:txBody>
          <a:bodyPr wrap="square" rtlCol="0">
            <a:spAutoFit/>
          </a:bodyPr>
          <a:lstStyle/>
          <a:p>
            <a:pPr algn="ctr"/>
            <a:r>
              <a:rPr lang="en-US" dirty="0">
                <a:latin typeface="Arial" panose="020B0604020202020204" pitchFamily="34" charset="0"/>
                <a:cs typeface="Arial" panose="020B0604020202020204" pitchFamily="34" charset="0"/>
              </a:rPr>
              <a:t>Form </a:t>
            </a:r>
            <a:r>
              <a:rPr lang="vi-VN" dirty="0">
                <a:latin typeface="Arial" panose="020B0604020202020204" pitchFamily="34" charset="0"/>
                <a:cs typeface="Arial" panose="020B0604020202020204" pitchFamily="34" charset="0"/>
              </a:rPr>
              <a:t>quản lý giáo viên</a:t>
            </a:r>
          </a:p>
        </p:txBody>
      </p:sp>
      <p:sp>
        <p:nvSpPr>
          <p:cNvPr id="40" name="TextBox 39">
            <a:extLst>
              <a:ext uri="{FF2B5EF4-FFF2-40B4-BE49-F238E27FC236}">
                <a16:creationId xmlns:a16="http://schemas.microsoft.com/office/drawing/2014/main" id="{52A5F9DA-2564-4D45-9FB4-617B624479EE}"/>
              </a:ext>
            </a:extLst>
          </p:cNvPr>
          <p:cNvSpPr txBox="1"/>
          <p:nvPr/>
        </p:nvSpPr>
        <p:spPr>
          <a:xfrm>
            <a:off x="5871879" y="3601307"/>
            <a:ext cx="1452283" cy="646331"/>
          </a:xfrm>
          <a:prstGeom prst="rect">
            <a:avLst/>
          </a:prstGeom>
        </p:spPr>
        <p:style>
          <a:lnRef idx="0">
            <a:scrgbClr r="0" g="0" b="0"/>
          </a:lnRef>
          <a:fillRef idx="1002">
            <a:schemeClr val="lt2"/>
          </a:fillRef>
          <a:effectRef idx="0">
            <a:scrgbClr r="0" g="0" b="0"/>
          </a:effectRef>
          <a:fontRef idx="major"/>
        </p:style>
        <p:txBody>
          <a:bodyPr wrap="square" rtlCol="0">
            <a:spAutoFit/>
          </a:bodyPr>
          <a:lstStyle/>
          <a:p>
            <a:pPr algn="ctr"/>
            <a:r>
              <a:rPr lang="en-US" dirty="0">
                <a:latin typeface="Arial" panose="020B0604020202020204" pitchFamily="34" charset="0"/>
                <a:cs typeface="Arial" panose="020B0604020202020204" pitchFamily="34" charset="0"/>
              </a:rPr>
              <a:t>Form </a:t>
            </a:r>
            <a:r>
              <a:rPr lang="vi-VN" dirty="0">
                <a:latin typeface="Arial" panose="020B0604020202020204" pitchFamily="34" charset="0"/>
                <a:cs typeface="Arial" panose="020B0604020202020204" pitchFamily="34" charset="0"/>
              </a:rPr>
              <a:t>quản lý học sinh</a:t>
            </a:r>
          </a:p>
        </p:txBody>
      </p:sp>
      <p:sp>
        <p:nvSpPr>
          <p:cNvPr id="41" name="TextBox 40">
            <a:extLst>
              <a:ext uri="{FF2B5EF4-FFF2-40B4-BE49-F238E27FC236}">
                <a16:creationId xmlns:a16="http://schemas.microsoft.com/office/drawing/2014/main" id="{2376E36C-CCDE-4872-B270-465F96C95506}"/>
              </a:ext>
            </a:extLst>
          </p:cNvPr>
          <p:cNvSpPr txBox="1"/>
          <p:nvPr/>
        </p:nvSpPr>
        <p:spPr>
          <a:xfrm>
            <a:off x="5871879" y="4775649"/>
            <a:ext cx="1452283" cy="646331"/>
          </a:xfrm>
          <a:prstGeom prst="rect">
            <a:avLst/>
          </a:prstGeom>
        </p:spPr>
        <p:style>
          <a:lnRef idx="0">
            <a:scrgbClr r="0" g="0" b="0"/>
          </a:lnRef>
          <a:fillRef idx="1002">
            <a:schemeClr val="lt2"/>
          </a:fillRef>
          <a:effectRef idx="0">
            <a:scrgbClr r="0" g="0" b="0"/>
          </a:effectRef>
          <a:fontRef idx="major"/>
        </p:style>
        <p:txBody>
          <a:bodyPr wrap="square" rtlCol="0">
            <a:spAutoFit/>
          </a:bodyPr>
          <a:lstStyle/>
          <a:p>
            <a:pPr algn="ctr"/>
            <a:r>
              <a:rPr lang="en-US" dirty="0">
                <a:latin typeface="Arial" panose="020B0604020202020204" pitchFamily="34" charset="0"/>
                <a:cs typeface="Arial" panose="020B0604020202020204" pitchFamily="34" charset="0"/>
              </a:rPr>
              <a:t>Form </a:t>
            </a:r>
            <a:r>
              <a:rPr lang="en-US" dirty="0" err="1">
                <a:latin typeface="Arial" panose="020B0604020202020204" pitchFamily="34" charset="0"/>
                <a:cs typeface="Arial" panose="020B0604020202020204" pitchFamily="34" charset="0"/>
              </a:rPr>
              <a:t>sửa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tài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khoản</a:t>
            </a:r>
            <a:endParaRPr lang="vi-VN" dirty="0">
              <a:latin typeface="Arial" panose="020B0604020202020204" pitchFamily="34" charset="0"/>
              <a:cs typeface="Arial" panose="020B0604020202020204" pitchFamily="34" charset="0"/>
            </a:endParaRPr>
          </a:p>
        </p:txBody>
      </p:sp>
      <p:cxnSp>
        <p:nvCxnSpPr>
          <p:cNvPr id="45" name="Straight Arrow Connector 44">
            <a:extLst>
              <a:ext uri="{FF2B5EF4-FFF2-40B4-BE49-F238E27FC236}">
                <a16:creationId xmlns:a16="http://schemas.microsoft.com/office/drawing/2014/main" id="{2A6C4536-B79D-4DAA-884B-8ABA5533527F}"/>
              </a:ext>
            </a:extLst>
          </p:cNvPr>
          <p:cNvCxnSpPr>
            <a:stCxn id="34" idx="3"/>
            <a:endCxn id="37" idx="1"/>
          </p:cNvCxnSpPr>
          <p:nvPr/>
        </p:nvCxnSpPr>
        <p:spPr>
          <a:xfrm flipV="1">
            <a:off x="4746811" y="1649325"/>
            <a:ext cx="1125070" cy="1702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417C905-63C9-42A8-877B-13C807F0CD5F}"/>
              </a:ext>
            </a:extLst>
          </p:cNvPr>
          <p:cNvCxnSpPr>
            <a:stCxn id="34" idx="3"/>
            <a:endCxn id="39" idx="1"/>
          </p:cNvCxnSpPr>
          <p:nvPr/>
        </p:nvCxnSpPr>
        <p:spPr>
          <a:xfrm flipV="1">
            <a:off x="4746811" y="2856149"/>
            <a:ext cx="1125069" cy="495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4C26AD9-8F57-4458-913E-74D3E77CBB85}"/>
              </a:ext>
            </a:extLst>
          </p:cNvPr>
          <p:cNvCxnSpPr>
            <a:stCxn id="34" idx="3"/>
            <a:endCxn id="40" idx="1"/>
          </p:cNvCxnSpPr>
          <p:nvPr/>
        </p:nvCxnSpPr>
        <p:spPr>
          <a:xfrm>
            <a:off x="4746811" y="3351860"/>
            <a:ext cx="1125068" cy="572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8002C8A1-799B-4AFC-808D-246C56BF8414}"/>
              </a:ext>
            </a:extLst>
          </p:cNvPr>
          <p:cNvCxnSpPr>
            <a:stCxn id="34" idx="3"/>
            <a:endCxn id="41" idx="1"/>
          </p:cNvCxnSpPr>
          <p:nvPr/>
        </p:nvCxnSpPr>
        <p:spPr>
          <a:xfrm>
            <a:off x="4746811" y="3351860"/>
            <a:ext cx="1125068" cy="1746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EBF6B588-941E-48DA-B89B-3176265CB26D}"/>
              </a:ext>
            </a:extLst>
          </p:cNvPr>
          <p:cNvSpPr txBox="1"/>
          <p:nvPr/>
        </p:nvSpPr>
        <p:spPr>
          <a:xfrm>
            <a:off x="8449230" y="3026317"/>
            <a:ext cx="1900517" cy="646331"/>
          </a:xfrm>
          <a:prstGeom prst="rect">
            <a:avLst/>
          </a:prstGeom>
        </p:spPr>
        <p:style>
          <a:lnRef idx="0">
            <a:scrgbClr r="0" g="0" b="0"/>
          </a:lnRef>
          <a:fillRef idx="1002">
            <a:schemeClr val="lt2"/>
          </a:fillRef>
          <a:effectRef idx="0">
            <a:scrgbClr r="0" g="0" b="0"/>
          </a:effectRef>
          <a:fontRef idx="major"/>
        </p:style>
        <p:txBody>
          <a:bodyPr wrap="square" rtlCol="0">
            <a:spAutoFit/>
          </a:bodyPr>
          <a:lstStyle/>
          <a:p>
            <a:pPr algn="ctr"/>
            <a:r>
              <a:rPr lang="en-US" dirty="0" err="1">
                <a:latin typeface="Arial" panose="020B0604020202020204" pitchFamily="34" charset="0"/>
                <a:cs typeface="Arial" panose="020B0604020202020204" pitchFamily="34" charset="0"/>
              </a:rPr>
              <a:t>Thêm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Sửa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Xóa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Tìm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Kiếm</a:t>
            </a:r>
            <a:endParaRPr lang="vi-VN" dirty="0">
              <a:latin typeface="Arial" panose="020B0604020202020204" pitchFamily="34" charset="0"/>
              <a:cs typeface="Arial" panose="020B0604020202020204" pitchFamily="34" charset="0"/>
            </a:endParaRPr>
          </a:p>
        </p:txBody>
      </p:sp>
      <p:cxnSp>
        <p:nvCxnSpPr>
          <p:cNvPr id="56" name="Straight Arrow Connector 55">
            <a:extLst>
              <a:ext uri="{FF2B5EF4-FFF2-40B4-BE49-F238E27FC236}">
                <a16:creationId xmlns:a16="http://schemas.microsoft.com/office/drawing/2014/main" id="{66609CD2-418A-4890-AE1A-EED956C58E12}"/>
              </a:ext>
            </a:extLst>
          </p:cNvPr>
          <p:cNvCxnSpPr>
            <a:stCxn id="37" idx="3"/>
            <a:endCxn id="52" idx="1"/>
          </p:cNvCxnSpPr>
          <p:nvPr/>
        </p:nvCxnSpPr>
        <p:spPr>
          <a:xfrm>
            <a:off x="7324164" y="1649325"/>
            <a:ext cx="1125066" cy="1700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D3489349-15D2-4587-8C0B-D62A6148D64E}"/>
              </a:ext>
            </a:extLst>
          </p:cNvPr>
          <p:cNvCxnSpPr>
            <a:stCxn id="39" idx="3"/>
            <a:endCxn id="52" idx="1"/>
          </p:cNvCxnSpPr>
          <p:nvPr/>
        </p:nvCxnSpPr>
        <p:spPr>
          <a:xfrm>
            <a:off x="7324163" y="2856149"/>
            <a:ext cx="1125067" cy="493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6A09F8B4-F04E-4681-90C5-AFCBD3CC4870}"/>
              </a:ext>
            </a:extLst>
          </p:cNvPr>
          <p:cNvCxnSpPr>
            <a:stCxn id="40" idx="3"/>
            <a:endCxn id="52" idx="1"/>
          </p:cNvCxnSpPr>
          <p:nvPr/>
        </p:nvCxnSpPr>
        <p:spPr>
          <a:xfrm flipV="1">
            <a:off x="7324162" y="3349483"/>
            <a:ext cx="1125068" cy="574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D78B5B6-7094-4ED0-A7AD-1283598AB0B1}"/>
              </a:ext>
            </a:extLst>
          </p:cNvPr>
          <p:cNvCxnSpPr>
            <a:stCxn id="41" idx="3"/>
            <a:endCxn id="52" idx="1"/>
          </p:cNvCxnSpPr>
          <p:nvPr/>
        </p:nvCxnSpPr>
        <p:spPr>
          <a:xfrm flipV="1">
            <a:off x="7324162" y="3349483"/>
            <a:ext cx="1125068" cy="1749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DDE17121-AD6B-425B-9F6A-067724F06967}"/>
              </a:ext>
            </a:extLst>
          </p:cNvPr>
          <p:cNvSpPr txBox="1"/>
          <p:nvPr/>
        </p:nvSpPr>
        <p:spPr>
          <a:xfrm>
            <a:off x="3294526" y="4439181"/>
            <a:ext cx="1452283" cy="369332"/>
          </a:xfrm>
          <a:prstGeom prst="rect">
            <a:avLst/>
          </a:prstGeom>
        </p:spPr>
        <p:style>
          <a:lnRef idx="0">
            <a:scrgbClr r="0" g="0" b="0"/>
          </a:lnRef>
          <a:fillRef idx="1002">
            <a:schemeClr val="lt2"/>
          </a:fillRef>
          <a:effectRef idx="0">
            <a:scrgbClr r="0" g="0" b="0"/>
          </a:effectRef>
          <a:fontRef idx="major"/>
        </p:style>
        <p:txBody>
          <a:bodyPr wrap="square" rtlCol="0">
            <a:spAutoFit/>
          </a:bodyPr>
          <a:lstStyle/>
          <a:p>
            <a:pPr algn="ctr"/>
            <a:r>
              <a:rPr lang="vi-VN">
                <a:latin typeface="Arial" panose="020B0604020202020204" pitchFamily="34" charset="0"/>
                <a:cs typeface="Arial" panose="020B0604020202020204" pitchFamily="34" charset="0"/>
              </a:rPr>
              <a:t>Đăng xuất</a:t>
            </a:r>
            <a:endParaRPr lang="vi-VN" dirty="0">
              <a:latin typeface="Arial" panose="020B0604020202020204" pitchFamily="34" charset="0"/>
              <a:cs typeface="Arial" panose="020B0604020202020204" pitchFamily="34" charset="0"/>
            </a:endParaRPr>
          </a:p>
        </p:txBody>
      </p:sp>
      <p:cxnSp>
        <p:nvCxnSpPr>
          <p:cNvPr id="69" name="Straight Arrow Connector 68">
            <a:extLst>
              <a:ext uri="{FF2B5EF4-FFF2-40B4-BE49-F238E27FC236}">
                <a16:creationId xmlns:a16="http://schemas.microsoft.com/office/drawing/2014/main" id="{70F1C3F8-46E1-40C5-9495-DE32B58D2734}"/>
              </a:ext>
            </a:extLst>
          </p:cNvPr>
          <p:cNvCxnSpPr>
            <a:stCxn id="34" idx="2"/>
            <a:endCxn id="67" idx="0"/>
          </p:cNvCxnSpPr>
          <p:nvPr/>
        </p:nvCxnSpPr>
        <p:spPr>
          <a:xfrm flipH="1">
            <a:off x="4020668" y="3675025"/>
            <a:ext cx="2" cy="7641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C4B8F55C-ADF6-4EF4-9453-706370C884E4}"/>
              </a:ext>
            </a:extLst>
          </p:cNvPr>
          <p:cNvCxnSpPr>
            <a:stCxn id="67" idx="1"/>
            <a:endCxn id="33" idx="2"/>
          </p:cNvCxnSpPr>
          <p:nvPr/>
        </p:nvCxnSpPr>
        <p:spPr>
          <a:xfrm rot="10800000">
            <a:off x="2005852" y="3536525"/>
            <a:ext cx="1288674" cy="108732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1231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7CB23CFE-DF37-4B0D-A24F-3BA965F8EEFD}"/>
              </a:ext>
            </a:extLst>
          </p:cNvPr>
          <p:cNvSpPr>
            <a:spLocks noGrp="1"/>
          </p:cNvSpPr>
          <p:nvPr>
            <p:ph type="title"/>
          </p:nvPr>
        </p:nvSpPr>
        <p:spPr>
          <a:xfrm>
            <a:off x="1743454" y="2136567"/>
            <a:ext cx="8705088" cy="855543"/>
          </a:xfrm>
        </p:spPr>
        <p:txBody>
          <a:bodyPr/>
          <a:lstStyle/>
          <a:p>
            <a:r>
              <a:rPr lang="en-US" dirty="0">
                <a:latin typeface="Arial" panose="020B0604020202020204" pitchFamily="34" charset="0"/>
                <a:cs typeface="Arial" panose="020B0604020202020204" pitchFamily="34" charset="0"/>
              </a:rPr>
              <a:t>KẾT LUẬN</a:t>
            </a:r>
            <a:endParaRPr lang="vi-VN" dirty="0">
              <a:latin typeface="Arial" panose="020B0604020202020204" pitchFamily="34" charset="0"/>
              <a:cs typeface="Arial" panose="020B0604020202020204" pitchFamily="34" charset="0"/>
            </a:endParaRPr>
          </a:p>
        </p:txBody>
      </p:sp>
      <p:sp>
        <p:nvSpPr>
          <p:cNvPr id="30" name="Text Placeholder 29">
            <a:extLst>
              <a:ext uri="{FF2B5EF4-FFF2-40B4-BE49-F238E27FC236}">
                <a16:creationId xmlns:a16="http://schemas.microsoft.com/office/drawing/2014/main" id="{3F909E6F-0F6D-4EF4-A47B-F62339BC7F2C}"/>
              </a:ext>
            </a:extLst>
          </p:cNvPr>
          <p:cNvSpPr>
            <a:spLocks noGrp="1"/>
          </p:cNvSpPr>
          <p:nvPr>
            <p:ph type="body" idx="1"/>
          </p:nvPr>
        </p:nvSpPr>
        <p:spPr>
          <a:xfrm>
            <a:off x="1815171" y="3004228"/>
            <a:ext cx="8406213" cy="1161302"/>
          </a:xfrm>
        </p:spPr>
        <p:txBody>
          <a:bodyPr>
            <a:noAutofit/>
          </a:bodyPr>
          <a:lstStyle/>
          <a:p>
            <a:pPr algn="thaiDist">
              <a:lnSpc>
                <a:spcPct val="170000"/>
              </a:lnSpc>
            </a:pPr>
            <a:r>
              <a:rPr lang="vi-VN" sz="1400" b="0" i="0" dirty="0">
                <a:solidFill>
                  <a:srgbClr val="081C36"/>
                </a:solidFill>
                <a:effectLst/>
                <a:latin typeface="Arial" panose="020B0604020202020204" pitchFamily="34" charset="0"/>
                <a:cs typeface="Arial" panose="020B0604020202020204" pitchFamily="34" charset="0"/>
              </a:rPr>
              <a:t>Sau khi xây dựng được phần mềm chúng em đã đạt được một số thành quả nhất định như xây dựng được phần mềm có các chức năng cơ bản trong việc xử lý lưu trữ thông tin bằng XML. Tuy nhiên vẫn còn nhiều hạn chế trong phần mềm, đây cũng là bản thử nghiệm đầu tiên nên sẽ có nhiều sai sót trong phần mềm, em xin chân thành cảm ơn sự quan tâm của giáo viên.</a:t>
            </a:r>
            <a:endParaRPr lang="vi-VN" sz="1400" dirty="0">
              <a:latin typeface="Arial" panose="020B0604020202020204" pitchFamily="34" charset="0"/>
              <a:cs typeface="Arial" panose="020B0604020202020204" pitchFamily="34" charset="0"/>
            </a:endParaRPr>
          </a:p>
        </p:txBody>
      </p:sp>
      <p:sp>
        <p:nvSpPr>
          <p:cNvPr id="32" name="Text Placeholder 31">
            <a:extLst>
              <a:ext uri="{FF2B5EF4-FFF2-40B4-BE49-F238E27FC236}">
                <a16:creationId xmlns:a16="http://schemas.microsoft.com/office/drawing/2014/main" id="{70B09589-99C1-4067-B9B6-C5011B37015D}"/>
              </a:ext>
            </a:extLst>
          </p:cNvPr>
          <p:cNvSpPr>
            <a:spLocks noGrp="1"/>
          </p:cNvSpPr>
          <p:nvPr>
            <p:ph type="body" sz="quarter" idx="11"/>
          </p:nvPr>
        </p:nvSpPr>
        <p:spPr>
          <a:xfrm>
            <a:off x="10149667" y="4188621"/>
            <a:ext cx="945473" cy="1936750"/>
          </a:xfrm>
        </p:spPr>
        <p:txBody>
          <a:bodyPr/>
          <a:lstStyle/>
          <a:p>
            <a:endParaRPr lang="vi-VN" dirty="0"/>
          </a:p>
        </p:txBody>
      </p:sp>
      <p:sp>
        <p:nvSpPr>
          <p:cNvPr id="31" name="Text Placeholder 30">
            <a:extLst>
              <a:ext uri="{FF2B5EF4-FFF2-40B4-BE49-F238E27FC236}">
                <a16:creationId xmlns:a16="http://schemas.microsoft.com/office/drawing/2014/main" id="{402E0C82-1BAE-4B91-BF7F-3652B60B2CEC}"/>
              </a:ext>
            </a:extLst>
          </p:cNvPr>
          <p:cNvSpPr>
            <a:spLocks noGrp="1"/>
          </p:cNvSpPr>
          <p:nvPr>
            <p:ph type="body" sz="quarter" idx="10"/>
          </p:nvPr>
        </p:nvSpPr>
        <p:spPr/>
        <p:txBody>
          <a:bodyPr/>
          <a:lstStyle/>
          <a:p>
            <a:endParaRPr lang="vi-VN" dirty="0"/>
          </a:p>
        </p:txBody>
      </p:sp>
      <p:sp>
        <p:nvSpPr>
          <p:cNvPr id="27" name="Footer Placeholder 26">
            <a:extLst>
              <a:ext uri="{FF2B5EF4-FFF2-40B4-BE49-F238E27FC236}">
                <a16:creationId xmlns:a16="http://schemas.microsoft.com/office/drawing/2014/main" id="{487B413C-B3EC-4030-A47A-34C22E2F9123}"/>
              </a:ext>
            </a:extLst>
          </p:cNvPr>
          <p:cNvSpPr>
            <a:spLocks noGrp="1"/>
          </p:cNvSpPr>
          <p:nvPr>
            <p:ph type="ftr" sz="quarter" idx="4294967295"/>
          </p:nvPr>
        </p:nvSpPr>
        <p:spPr>
          <a:xfrm>
            <a:off x="0" y="6356350"/>
            <a:ext cx="4114800" cy="365125"/>
          </a:xfrm>
        </p:spPr>
        <p:txBody>
          <a:bodyPr/>
          <a:lstStyle/>
          <a:p>
            <a:r>
              <a:rPr lang="en-US"/>
              <a:t>Presentation title</a:t>
            </a:r>
            <a:endParaRPr lang="en-US" dirty="0"/>
          </a:p>
        </p:txBody>
      </p:sp>
      <p:sp>
        <p:nvSpPr>
          <p:cNvPr id="28" name="Slide Number Placeholder 27">
            <a:extLst>
              <a:ext uri="{FF2B5EF4-FFF2-40B4-BE49-F238E27FC236}">
                <a16:creationId xmlns:a16="http://schemas.microsoft.com/office/drawing/2014/main" id="{F4ED991C-7480-41BD-9557-F40DDCE448A4}"/>
              </a:ext>
            </a:extLst>
          </p:cNvPr>
          <p:cNvSpPr>
            <a:spLocks noGrp="1"/>
          </p:cNvSpPr>
          <p:nvPr>
            <p:ph type="sldNum" sz="quarter" idx="4294967295"/>
          </p:nvPr>
        </p:nvSpPr>
        <p:spPr>
          <a:xfrm>
            <a:off x="9448800" y="6356350"/>
            <a:ext cx="2743200" cy="365125"/>
          </a:xfrm>
        </p:spPr>
        <p:txBody>
          <a:bodyPr/>
          <a:lstStyle/>
          <a:p>
            <a:fld id="{294A09A9-5501-47C1-A89A-A340965A2BE2}" type="slidenum">
              <a:rPr lang="en-US" smtClean="0"/>
              <a:pPr/>
              <a:t>9</a:t>
            </a:fld>
            <a:endParaRPr lang="en-US" dirty="0"/>
          </a:p>
        </p:txBody>
      </p:sp>
    </p:spTree>
    <p:extLst>
      <p:ext uri="{BB962C8B-B14F-4D97-AF65-F5344CB8AC3E}">
        <p14:creationId xmlns:p14="http://schemas.microsoft.com/office/powerpoint/2010/main" val="2987699533"/>
      </p:ext>
    </p:extLst>
  </p:cSld>
  <p:clrMapOvr>
    <a:masterClrMapping/>
  </p:clrMapOvr>
</p:sld>
</file>

<file path=ppt/theme/theme1.xml><?xml version="1.0" encoding="utf-8"?>
<a:theme xmlns:a="http://schemas.openxmlformats.org/drawingml/2006/main" name="Office Theme">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Flourish_Win32_CP_v8" id="{BCFB3359-BC8B-4F4E-99DD-822A55018E7C}" vid="{7DF7CEC2-9D9A-40F6-95E4-E2F6E93D64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614EFF02-EA18-493C-972D-813DB244CB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ACE2AAA-C718-435C-B4E6-95A08ACAC441}">
  <ds:schemaRefs>
    <ds:schemaRef ds:uri="http://schemas.microsoft.com/sharepoint/v3/contenttype/forms"/>
  </ds:schemaRefs>
</ds:datastoreItem>
</file>

<file path=customXml/itemProps3.xml><?xml version="1.0" encoding="utf-8"?>
<ds:datastoreItem xmlns:ds="http://schemas.openxmlformats.org/officeDocument/2006/customXml" ds:itemID="{8FBB2F3B-6257-41BB-8B64-5AC7494F274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{110BB05C-1645-4D4D-A17C-D78FD52BB7B6}tf56410444_win32</Template>
  <TotalTime>140</TotalTime>
  <Words>322</Words>
  <Application>Microsoft Office PowerPoint</Application>
  <PresentationFormat>Widescreen</PresentationFormat>
  <Paragraphs>52</Paragraphs>
  <Slides>10</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Baskerville</vt:lpstr>
      <vt:lpstr>Gill Sans Light</vt:lpstr>
      <vt:lpstr>Arial</vt:lpstr>
      <vt:lpstr>Baskerville Old Face</vt:lpstr>
      <vt:lpstr>Calibri</vt:lpstr>
      <vt:lpstr>Gill Sans Nova</vt:lpstr>
      <vt:lpstr>Gill Sans Nova Light</vt:lpstr>
      <vt:lpstr>Office Theme</vt:lpstr>
      <vt:lpstr>PowerPoint Presentation</vt:lpstr>
      <vt:lpstr>Tìm hiểu xml, áp dụng xây dựng phần mềm quản lý TRUNG TÂM ĐÀO TẠO NGOẠI NGỮ QUỐC TẾ ETC</vt:lpstr>
      <vt:lpstr>Giới thiệu</vt:lpstr>
      <vt:lpstr>Phần mềm quản lý</vt:lpstr>
      <vt:lpstr>Phân chia công việc</vt:lpstr>
      <vt:lpstr>Quy trình sử dụng phần mềm</vt:lpstr>
      <vt:lpstr>PowerPoint Presentation</vt:lpstr>
      <vt:lpstr>Quy trình</vt:lpstr>
      <vt:lpstr>KẾT LUẬN</vt:lpstr>
      <vt:lpstr>Cảm ơn vì đã đến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Vu Nguyen</dc:creator>
  <cp:lastModifiedBy>Vu Nguyen</cp:lastModifiedBy>
  <cp:revision>10</cp:revision>
  <dcterms:created xsi:type="dcterms:W3CDTF">2024-03-11T14:44:53Z</dcterms:created>
  <dcterms:modified xsi:type="dcterms:W3CDTF">2024-03-11T23:49:33Z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